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3.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4"/>
    <p:sldMasterId id="2147484203" r:id="rId5"/>
    <p:sldMasterId id="2147484240" r:id="rId6"/>
    <p:sldMasterId id="2147484324" r:id="rId7"/>
  </p:sldMasterIdLst>
  <p:notesMasterIdLst>
    <p:notesMasterId r:id="rId21"/>
  </p:notesMasterIdLst>
  <p:handoutMasterIdLst>
    <p:handoutMasterId r:id="rId22"/>
  </p:handoutMasterIdLst>
  <p:sldIdLst>
    <p:sldId id="647" r:id="rId8"/>
    <p:sldId id="569" r:id="rId9"/>
    <p:sldId id="659" r:id="rId10"/>
    <p:sldId id="660" r:id="rId11"/>
    <p:sldId id="578" r:id="rId12"/>
    <p:sldId id="511" r:id="rId13"/>
    <p:sldId id="510" r:id="rId14"/>
    <p:sldId id="581" r:id="rId15"/>
    <p:sldId id="656" r:id="rId16"/>
    <p:sldId id="583" r:id="rId17"/>
    <p:sldId id="584" r:id="rId18"/>
    <p:sldId id="655" r:id="rId19"/>
    <p:sldId id="585" r:id="rId20"/>
  </p:sldIdLst>
  <p:sldSz cx="12436475" cy="6994525"/>
  <p:notesSz cx="7023100" cy="9309100"/>
  <p:defaultTex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7">
          <p15:clr>
            <a:srgbClr val="A4A3A4"/>
          </p15:clr>
        </p15:guide>
        <p15:guide id="2" orient="horz" pos="821" userDrawn="1">
          <p15:clr>
            <a:srgbClr val="A4A3A4"/>
          </p15:clr>
        </p15:guide>
        <p15:guide id="3" orient="horz" pos="1339" userDrawn="1">
          <p15:clr>
            <a:srgbClr val="A4A3A4"/>
          </p15:clr>
        </p15:guide>
        <p15:guide id="4" orient="horz" pos="2484">
          <p15:clr>
            <a:srgbClr val="A4A3A4"/>
          </p15:clr>
        </p15:guide>
        <p15:guide id="5" orient="horz" pos="4219">
          <p15:clr>
            <a:srgbClr val="A4A3A4"/>
          </p15:clr>
        </p15:guide>
        <p15:guide id="6" orient="horz" pos="3067">
          <p15:clr>
            <a:srgbClr val="A4A3A4"/>
          </p15:clr>
        </p15:guide>
        <p15:guide id="7" orient="horz" pos="3643" userDrawn="1">
          <p15:clr>
            <a:srgbClr val="A4A3A4"/>
          </p15:clr>
        </p15:guide>
        <p15:guide id="8" orient="horz" pos="302">
          <p15:clr>
            <a:srgbClr val="A4A3A4"/>
          </p15:clr>
        </p15:guide>
        <p15:guide id="9" orient="horz" pos="4104">
          <p15:clr>
            <a:srgbClr val="A4A3A4"/>
          </p15:clr>
        </p15:guide>
        <p15:guide id="10" orient="horz" pos="1912">
          <p15:clr>
            <a:srgbClr val="A4A3A4"/>
          </p15:clr>
        </p15:guide>
        <p15:guide id="11" pos="3629" userDrawn="1">
          <p15:clr>
            <a:srgbClr val="A4A3A4"/>
          </p15:clr>
        </p15:guide>
        <p15:guide id="12" pos="749">
          <p15:clr>
            <a:srgbClr val="A4A3A4"/>
          </p15:clr>
        </p15:guide>
        <p15:guide id="13" pos="4203">
          <p15:clr>
            <a:srgbClr val="A4A3A4"/>
          </p15:clr>
        </p15:guide>
        <p15:guide id="14" pos="1325" userDrawn="1">
          <p15:clr>
            <a:srgbClr val="A4A3A4"/>
          </p15:clr>
        </p15:guide>
        <p15:guide id="15" pos="1901" userDrawn="1">
          <p15:clr>
            <a:srgbClr val="A4A3A4"/>
          </p15:clr>
        </p15:guide>
        <p15:guide id="16" pos="3053">
          <p15:clr>
            <a:srgbClr val="A4A3A4"/>
          </p15:clr>
        </p15:guide>
        <p15:guide id="17" pos="7085" userDrawn="1">
          <p15:clr>
            <a:srgbClr val="A4A3A4"/>
          </p15:clr>
        </p15:guide>
        <p15:guide id="18" pos="4781">
          <p15:clr>
            <a:srgbClr val="A4A3A4"/>
          </p15:clr>
        </p15:guide>
        <p15:guide id="19" pos="5357" userDrawn="1">
          <p15:clr>
            <a:srgbClr val="A4A3A4"/>
          </p15:clr>
        </p15:guide>
        <p15:guide id="20" pos="5933" userDrawn="1">
          <p15:clr>
            <a:srgbClr val="A4A3A4"/>
          </p15:clr>
        </p15:guide>
        <p15:guide id="21" pos="2477">
          <p15:clr>
            <a:srgbClr val="A4A3A4"/>
          </p15:clr>
        </p15:guide>
        <p15:guide id="22" pos="6509" userDrawn="1">
          <p15:clr>
            <a:srgbClr val="A4A3A4"/>
          </p15:clr>
        </p15:guide>
        <p15:guide id="23" pos="171">
          <p15:clr>
            <a:srgbClr val="A4A3A4"/>
          </p15:clr>
        </p15:guide>
        <p15:guide id="24" pos="7663">
          <p15:clr>
            <a:srgbClr val="A4A3A4"/>
          </p15:clr>
        </p15:guide>
        <p15:guide id="25" pos="288">
          <p15:clr>
            <a:srgbClr val="A4A3A4"/>
          </p15:clr>
        </p15:guide>
        <p15:guide id="26" pos="7517" userDrawn="1">
          <p15:clr>
            <a:srgbClr val="A4A3A4"/>
          </p15:clr>
        </p15:guide>
      </p15:sldGuideLst>
    </p:ext>
    <p:ext uri="{2D200454-40CA-4A62-9FC3-DE9A4176ACB9}">
      <p15:notesGuideLst xmlns:p15="http://schemas.microsoft.com/office/powerpoint/2012/main">
        <p15:guide id="1" orient="horz" pos="2932" userDrawn="1">
          <p15:clr>
            <a:srgbClr val="A4A3A4"/>
          </p15:clr>
        </p15:guide>
        <p15:guide id="2" pos="2212"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54"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17A"/>
    <a:srgbClr val="9830B2"/>
    <a:srgbClr val="0069B8"/>
    <a:srgbClr val="888888"/>
    <a:srgbClr val="949494"/>
    <a:srgbClr val="A6A6A6"/>
    <a:srgbClr val="6B227E"/>
    <a:srgbClr val="CC00CC"/>
    <a:srgbClr val="55C5E9"/>
    <a:srgbClr val="0072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86378" autoAdjust="0"/>
  </p:normalViewPr>
  <p:slideViewPr>
    <p:cSldViewPr snapToGrid="0">
      <p:cViewPr varScale="1">
        <p:scale>
          <a:sx n="87" d="100"/>
          <a:sy n="87" d="100"/>
        </p:scale>
        <p:origin x="225" y="48"/>
      </p:cViewPr>
      <p:guideLst>
        <p:guide orient="horz" pos="187"/>
        <p:guide orient="horz" pos="821"/>
        <p:guide orient="horz" pos="1339"/>
        <p:guide orient="horz" pos="2484"/>
        <p:guide orient="horz" pos="4219"/>
        <p:guide orient="horz" pos="3067"/>
        <p:guide orient="horz" pos="3643"/>
        <p:guide orient="horz" pos="302"/>
        <p:guide orient="horz" pos="4104"/>
        <p:guide orient="horz" pos="1912"/>
        <p:guide pos="3629"/>
        <p:guide pos="749"/>
        <p:guide pos="4203"/>
        <p:guide pos="1325"/>
        <p:guide pos="1901"/>
        <p:guide pos="3053"/>
        <p:guide pos="7085"/>
        <p:guide pos="4781"/>
        <p:guide pos="5357"/>
        <p:guide pos="5933"/>
        <p:guide pos="2477"/>
        <p:guide pos="6509"/>
        <p:guide pos="171"/>
        <p:guide pos="7663"/>
        <p:guide pos="288"/>
        <p:guide pos="7517"/>
      </p:guideLst>
    </p:cSldViewPr>
  </p:slideViewPr>
  <p:notesTextViewPr>
    <p:cViewPr>
      <p:scale>
        <a:sx n="100" d="100"/>
        <a:sy n="100" d="100"/>
      </p:scale>
      <p:origin x="0" y="0"/>
    </p:cViewPr>
  </p:notesTextViewPr>
  <p:sorterViewPr>
    <p:cViewPr>
      <p:scale>
        <a:sx n="60" d="100"/>
        <a:sy n="60" d="100"/>
      </p:scale>
      <p:origin x="0" y="0"/>
    </p:cViewPr>
  </p:sorterViewPr>
  <p:notesViewPr>
    <p:cSldViewPr snapToGrid="0" showGuides="1">
      <p:cViewPr varScale="1">
        <p:scale>
          <a:sx n="96" d="100"/>
          <a:sy n="96" d="100"/>
        </p:scale>
        <p:origin x="3558" y="96"/>
      </p:cViewPr>
      <p:guideLst>
        <p:guide orient="horz" pos="2932"/>
        <p:guide pos="2212"/>
      </p:guideLst>
    </p:cSldViewPr>
  </p:notesViewPr>
  <p:gridSpacing cx="91439" cy="91439"/>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commentAuthors" Target="commentAuthors.xml"/><Relationship Id="rId10" Type="http://schemas.openxmlformats.org/officeDocument/2006/relationships/slide" Target="slides/slide3.xml"/><Relationship Id="rId19" Type="http://schemas.openxmlformats.org/officeDocument/2006/relationships/slide" Target="slides/slide12.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gradFill>
                <a:gsLst>
                  <a:gs pos="1250">
                    <a:schemeClr val="tx2"/>
                  </a:gs>
                  <a:gs pos="100000">
                    <a:schemeClr val="tx2"/>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iOS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0C5D-488B-9BD2-782D418BB3B5}"/>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0C5D-488B-9BD2-782D418BB3B5}"/>
              </c:ext>
            </c:extLst>
          </c:dPt>
          <c:cat>
            <c:strRef>
              <c:f>Sheet1!$A$2:$A$3</c:f>
              <c:strCache>
                <c:ptCount val="2"/>
                <c:pt idx="0">
                  <c:v>App logic</c:v>
                </c:pt>
                <c:pt idx="1">
                  <c:v>User interface code</c:v>
                </c:pt>
              </c:strCache>
            </c:strRef>
          </c:cat>
          <c:val>
            <c:numRef>
              <c:f>Sheet1!$B$2:$B$3</c:f>
              <c:numCache>
                <c:formatCode>0%</c:formatCode>
                <c:ptCount val="2"/>
                <c:pt idx="0">
                  <c:v>0.7</c:v>
                </c:pt>
                <c:pt idx="1">
                  <c:v>0.3</c:v>
                </c:pt>
              </c:numCache>
            </c:numRef>
          </c:val>
          <c:extLst>
            <c:ext xmlns:c16="http://schemas.microsoft.com/office/drawing/2014/chart" uri="{C3380CC4-5D6E-409C-BE32-E72D297353CC}">
              <c16:uniqueId val="{00000004-0C5D-488B-9BD2-782D418BB3B5}"/>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Android</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Android</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20E-4BE6-929E-A7F2C4C8DF5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20E-4BE6-929E-A7F2C4C8DF52}"/>
              </c:ext>
            </c:extLst>
          </c:dPt>
          <c:cat>
            <c:strRef>
              <c:f>Sheet1!$A$2:$A$3</c:f>
              <c:strCache>
                <c:ptCount val="2"/>
                <c:pt idx="0">
                  <c:v>App logic</c:v>
                </c:pt>
                <c:pt idx="1">
                  <c:v>User interface code</c:v>
                </c:pt>
              </c:strCache>
            </c:strRef>
          </c:cat>
          <c:val>
            <c:numRef>
              <c:f>Sheet1!$B$2:$B$3</c:f>
              <c:numCache>
                <c:formatCode>0%</c:formatCode>
                <c:ptCount val="2"/>
                <c:pt idx="0">
                  <c:v>0.86</c:v>
                </c:pt>
                <c:pt idx="1">
                  <c:v>0.14000000000000001</c:v>
                </c:pt>
              </c:numCache>
            </c:numRef>
          </c:val>
          <c:extLst>
            <c:ext xmlns:c16="http://schemas.microsoft.com/office/drawing/2014/chart" uri="{C3380CC4-5D6E-409C-BE32-E72D297353CC}">
              <c16:uniqueId val="{00000004-F20E-4BE6-929E-A7F2C4C8DF5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Windows RT</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Windows RT</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945-478A-BC91-FA6AB1054E7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945-478A-BC91-FA6AB1054E71}"/>
              </c:ext>
            </c:extLst>
          </c:dPt>
          <c:cat>
            <c:strRef>
              <c:f>Sheet1!$A$2:$A$3</c:f>
              <c:strCache>
                <c:ptCount val="2"/>
                <c:pt idx="0">
                  <c:v>App logic</c:v>
                </c:pt>
                <c:pt idx="1">
                  <c:v>User interface code</c:v>
                </c:pt>
              </c:strCache>
            </c:strRef>
          </c:cat>
          <c:val>
            <c:numRef>
              <c:f>Sheet1!$B$2:$B$3</c:f>
              <c:numCache>
                <c:formatCode>0%</c:formatCode>
                <c:ptCount val="2"/>
                <c:pt idx="0">
                  <c:v>0.85</c:v>
                </c:pt>
                <c:pt idx="1">
                  <c:v>0.15</c:v>
                </c:pt>
              </c:numCache>
            </c:numRef>
          </c:val>
          <c:extLst>
            <c:ext xmlns:c16="http://schemas.microsoft.com/office/drawing/2014/chart" uri="{C3380CC4-5D6E-409C-BE32-E72D297353CC}">
              <c16:uniqueId val="{00000004-6945-478A-BC91-FA6AB1054E71}"/>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r>
              <a:rPr lang="en-US" sz="1862" b="0" i="0" u="none" strike="noStrike" kern="1200" spc="0" baseline="0" dirty="0">
                <a:gradFill>
                  <a:gsLst>
                    <a:gs pos="1250">
                      <a:schemeClr val="tx2"/>
                    </a:gs>
                    <a:gs pos="100000">
                      <a:schemeClr val="tx2"/>
                    </a:gs>
                  </a:gsLst>
                  <a:lin ang="5400000" scaled="0"/>
                </a:gradFill>
                <a:latin typeface="+mn-lt"/>
                <a:ea typeface="+mn-ea"/>
                <a:cs typeface="+mn-cs"/>
              </a:rPr>
              <a:t>Mac OS X</a:t>
            </a:r>
          </a:p>
        </c:rich>
      </c:tx>
      <c:overlay val="0"/>
      <c:spPr>
        <a:noFill/>
        <a:ln>
          <a:noFill/>
        </a:ln>
        <a:effectLst/>
      </c:spPr>
      <c:txPr>
        <a:bodyPr rot="0" spcFirstLastPara="1" vertOverflow="ellipsis" vert="horz" wrap="square" anchor="ctr" anchorCtr="1"/>
        <a:lstStyle/>
        <a:p>
          <a:pPr algn="ctr" rtl="0">
            <a:defRPr sz="1862" b="0" i="0" u="none" strike="noStrike" kern="1200" spc="0" baseline="0">
              <a:gradFill>
                <a:gsLst>
                  <a:gs pos="1250">
                    <a:srgbClr val="3F3F3F"/>
                  </a:gs>
                  <a:gs pos="100000">
                    <a:srgbClr val="3F3F3F"/>
                  </a:gs>
                </a:gsLst>
                <a:lin ang="5400000" scaled="0"/>
              </a:gradFill>
              <a:latin typeface="+mn-lt"/>
              <a:ea typeface="+mn-ea"/>
              <a:cs typeface="+mn-cs"/>
            </a:defRPr>
          </a:pPr>
          <a:endParaRPr lang="en-US"/>
        </a:p>
      </c:txPr>
    </c:title>
    <c:autoTitleDeleted val="0"/>
    <c:plotArea>
      <c:layout/>
      <c:pieChart>
        <c:varyColors val="1"/>
        <c:ser>
          <c:idx val="0"/>
          <c:order val="0"/>
          <c:tx>
            <c:strRef>
              <c:f>Sheet1!$B$1</c:f>
              <c:strCache>
                <c:ptCount val="1"/>
                <c:pt idx="0">
                  <c:v>Mac OS X</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AB0A-4BD7-AD49-6E2ED75C873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AB0A-4BD7-AD49-6E2ED75C873F}"/>
              </c:ext>
            </c:extLst>
          </c:dPt>
          <c:cat>
            <c:strRef>
              <c:f>Sheet1!$A$2:$A$3</c:f>
              <c:strCache>
                <c:ptCount val="2"/>
                <c:pt idx="0">
                  <c:v>App logic</c:v>
                </c:pt>
                <c:pt idx="1">
                  <c:v>User interface code</c:v>
                </c:pt>
              </c:strCache>
            </c:strRef>
          </c:cat>
          <c:val>
            <c:numRef>
              <c:f>Sheet1!$B$2:$B$3</c:f>
              <c:numCache>
                <c:formatCode>0%</c:formatCode>
                <c:ptCount val="2"/>
                <c:pt idx="0">
                  <c:v>0.88</c:v>
                </c:pt>
                <c:pt idx="1">
                  <c:v>0.12</c:v>
                </c:pt>
              </c:numCache>
            </c:numRef>
          </c:val>
          <c:extLst>
            <c:ext xmlns:c16="http://schemas.microsoft.com/office/drawing/2014/chart" uri="{C3380CC4-5D6E-409C-BE32-E72D297353CC}">
              <c16:uniqueId val="{00000004-AB0A-4BD7-AD49-6E2ED75C873F}"/>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vl1pPr>
          </a:lstStyle>
          <a:p>
            <a:r>
              <a:rPr lang="en-US" dirty="0">
                <a:latin typeface="Segoe UI" pitchFamily="34" charset="0"/>
              </a:rPr>
              <a:t>Visual Studio</a:t>
            </a:r>
          </a:p>
        </p:txBody>
      </p:sp>
      <p:sp>
        <p:nvSpPr>
          <p:cNvPr id="7" name="Date Placeholder 6"/>
          <p:cNvSpPr>
            <a:spLocks noGrp="1"/>
          </p:cNvSpPr>
          <p:nvPr>
            <p:ph type="dt" sz="quarter" idx="1"/>
          </p:nvPr>
        </p:nvSpPr>
        <p:spPr>
          <a:xfrm>
            <a:off x="3978133" y="0"/>
            <a:ext cx="3043343" cy="465455"/>
          </a:xfrm>
          <a:prstGeom prst="rect">
            <a:avLst/>
          </a:prstGeom>
        </p:spPr>
        <p:txBody>
          <a:bodyPr vert="horz" lIns="92445" tIns="46222" rIns="92445" bIns="46222" rtlCol="0"/>
          <a:lstStyle>
            <a:lvl1pPr algn="r">
              <a:defRPr sz="1200"/>
            </a:lvl1pPr>
          </a:lstStyle>
          <a:p>
            <a:fld id="{A05DE074-417F-4E98-836F-7EE19226B4A5}" type="datetime1">
              <a:rPr lang="en-US" smtClean="0">
                <a:latin typeface="Segoe UI" pitchFamily="34" charset="0"/>
              </a:rPr>
              <a:t>03-Feb-17</a:t>
            </a:fld>
            <a:endParaRPr lang="en-US" dirty="0">
              <a:latin typeface="Segoe UI" pitchFamily="34" charset="0"/>
            </a:endParaRPr>
          </a:p>
        </p:txBody>
      </p:sp>
      <p:sp>
        <p:nvSpPr>
          <p:cNvPr id="8" name="Footer Placeholder 7"/>
          <p:cNvSpPr>
            <a:spLocks noGrp="1"/>
          </p:cNvSpPr>
          <p:nvPr>
            <p:ph type="ftr" sz="quarter" idx="2"/>
          </p:nvPr>
        </p:nvSpPr>
        <p:spPr>
          <a:xfrm>
            <a:off x="0" y="8842029"/>
            <a:ext cx="5934520" cy="338436"/>
          </a:xfrm>
          <a:prstGeom prst="rect">
            <a:avLst/>
          </a:prstGeom>
        </p:spPr>
        <p:txBody>
          <a:bodyPr vert="horz" lIns="92445" tIns="46222" rIns="92445" bIns="46222" rtlCol="0" anchor="b"/>
          <a:lstStyle>
            <a:lvl1pPr algn="l">
              <a:defRPr sz="1200"/>
            </a:lvl1pPr>
          </a:lstStyle>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marL="402841" defTabSz="924144"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922813" y="8842030"/>
            <a:ext cx="1098661" cy="465455"/>
          </a:xfrm>
          <a:prstGeom prst="rect">
            <a:avLst/>
          </a:prstGeom>
        </p:spPr>
        <p:txBody>
          <a:bodyPr vert="horz" lIns="92445" tIns="46222" rIns="92445" bIns="46222"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3043343" cy="465455"/>
          </a:xfrm>
          <a:prstGeom prst="rect">
            <a:avLst/>
          </a:prstGeom>
        </p:spPr>
        <p:txBody>
          <a:bodyPr vert="horz" lIns="92445" tIns="46222" rIns="92445" bIns="46222" rtlCol="0"/>
          <a:lstStyle>
            <a:lvl1pPr algn="l">
              <a:defRPr sz="1200">
                <a:latin typeface="Segoe UI" pitchFamily="34" charset="0"/>
              </a:defRPr>
            </a:lvl1pPr>
          </a:lstStyle>
          <a:p>
            <a:r>
              <a:rPr lang="en-US" dirty="0"/>
              <a:t>Visual Studio</a:t>
            </a:r>
          </a:p>
        </p:txBody>
      </p:sp>
      <p:sp>
        <p:nvSpPr>
          <p:cNvPr id="9" name="Slide Image Placeholder 8"/>
          <p:cNvSpPr>
            <a:spLocks noGrp="1" noRot="1" noChangeAspect="1"/>
          </p:cNvSpPr>
          <p:nvPr>
            <p:ph type="sldImg" idx="2"/>
          </p:nvPr>
        </p:nvSpPr>
        <p:spPr>
          <a:xfrm>
            <a:off x="407988" y="698500"/>
            <a:ext cx="6207125" cy="3490913"/>
          </a:xfrm>
          <a:prstGeom prst="rect">
            <a:avLst/>
          </a:prstGeom>
          <a:noFill/>
          <a:ln w="12700">
            <a:solidFill>
              <a:prstClr val="black"/>
            </a:solidFill>
          </a:ln>
        </p:spPr>
        <p:txBody>
          <a:bodyPr vert="horz" lIns="92445" tIns="46222" rIns="92445" bIns="46222" rtlCol="0" anchor="ctr"/>
          <a:lstStyle/>
          <a:p>
            <a:endParaRPr lang="en-US" dirty="0"/>
          </a:p>
        </p:txBody>
      </p:sp>
      <p:sp>
        <p:nvSpPr>
          <p:cNvPr id="10" name="Footer Placeholder 9"/>
          <p:cNvSpPr>
            <a:spLocks noGrp="1"/>
          </p:cNvSpPr>
          <p:nvPr>
            <p:ph type="ftr" sz="quarter" idx="4"/>
          </p:nvPr>
        </p:nvSpPr>
        <p:spPr>
          <a:xfrm>
            <a:off x="0" y="8843647"/>
            <a:ext cx="6063276" cy="362391"/>
          </a:xfrm>
          <a:prstGeom prst="rect">
            <a:avLst/>
          </a:prstGeom>
        </p:spPr>
        <p:txBody>
          <a:bodyPr vert="horz" lIns="92445" tIns="46222" rIns="92445" bIns="46222" rtlCol="0" anchor="b"/>
          <a:lstStyle>
            <a:lvl1pPr marL="577780" indent="0" algn="l">
              <a:defRPr sz="1200"/>
            </a:lvl1pPr>
          </a:lstStyle>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a:t>
            </a:r>
          </a:p>
          <a:p>
            <a:pPr defTabSz="924144"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978133" y="0"/>
            <a:ext cx="3043343" cy="465455"/>
          </a:xfrm>
          <a:prstGeom prst="rect">
            <a:avLst/>
          </a:prstGeom>
        </p:spPr>
        <p:txBody>
          <a:bodyPr vert="horz" lIns="92445" tIns="46222" rIns="92445" bIns="46222" rtlCol="0"/>
          <a:lstStyle>
            <a:lvl1pPr algn="r">
              <a:defRPr sz="1200">
                <a:latin typeface="Segoe UI" pitchFamily="34" charset="0"/>
              </a:defRPr>
            </a:lvl1pPr>
          </a:lstStyle>
          <a:p>
            <a:fld id="{E1290EE1-A306-43E3-89F1-0B131898A858}" type="datetime1">
              <a:rPr lang="en-US" smtClean="0"/>
              <a:t>03-Feb-17</a:t>
            </a:fld>
            <a:endParaRPr lang="en-US" dirty="0"/>
          </a:p>
        </p:txBody>
      </p:sp>
      <p:sp>
        <p:nvSpPr>
          <p:cNvPr id="12" name="Notes Placeholder 11"/>
          <p:cNvSpPr>
            <a:spLocks noGrp="1"/>
          </p:cNvSpPr>
          <p:nvPr>
            <p:ph type="body" sz="quarter" idx="3"/>
          </p:nvPr>
        </p:nvSpPr>
        <p:spPr>
          <a:xfrm>
            <a:off x="702310" y="4421824"/>
            <a:ext cx="5618480" cy="4189095"/>
          </a:xfrm>
          <a:prstGeom prst="rect">
            <a:avLst/>
          </a:prstGeom>
        </p:spPr>
        <p:txBody>
          <a:bodyPr vert="horz" lIns="92445" tIns="46222" rIns="92445" bIns="4622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6051570" y="8842030"/>
            <a:ext cx="969904" cy="465455"/>
          </a:xfrm>
          <a:prstGeom prst="rect">
            <a:avLst/>
          </a:prstGeom>
        </p:spPr>
        <p:txBody>
          <a:bodyPr vert="horz" lIns="92445" tIns="46222" rIns="92445" bIns="46222"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468"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198" indent="-10792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566"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404" indent="-149745"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313" indent="-117369" algn="l" defTabSz="932468"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170" algn="l" defTabSz="932468" rtl="0" eaLnBrk="1" latinLnBrk="0" hangingPunct="1">
      <a:defRPr sz="1200" kern="1200">
        <a:solidFill>
          <a:schemeClr val="tx1"/>
        </a:solidFill>
        <a:latin typeface="+mn-lt"/>
        <a:ea typeface="+mn-ea"/>
        <a:cs typeface="+mn-cs"/>
      </a:defRPr>
    </a:lvl6pPr>
    <a:lvl7pPr marL="2797404" algn="l" defTabSz="932468" rtl="0" eaLnBrk="1" latinLnBrk="0" hangingPunct="1">
      <a:defRPr sz="1200" kern="1200">
        <a:solidFill>
          <a:schemeClr val="tx1"/>
        </a:solidFill>
        <a:latin typeface="+mn-lt"/>
        <a:ea typeface="+mn-ea"/>
        <a:cs typeface="+mn-cs"/>
      </a:defRPr>
    </a:lvl7pPr>
    <a:lvl8pPr marL="3263638" algn="l" defTabSz="932468" rtl="0" eaLnBrk="1" latinLnBrk="0" hangingPunct="1">
      <a:defRPr sz="1200" kern="1200">
        <a:solidFill>
          <a:schemeClr val="tx1"/>
        </a:solidFill>
        <a:latin typeface="+mn-lt"/>
        <a:ea typeface="+mn-ea"/>
        <a:cs typeface="+mn-cs"/>
      </a:defRPr>
    </a:lvl8pPr>
    <a:lvl9pPr marL="3729872" algn="l" defTabSz="93246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This presentation provides an overview of why developers</a:t>
            </a:r>
            <a:r>
              <a:rPr lang="en-US" b="0" baseline="0" dirty="0"/>
              <a:t> and businesses should want to build on the Microsoft platform.  It is has been created to be used on its own or for you to use before you dive on more specific product or technical discussions.</a:t>
            </a:r>
          </a:p>
          <a:p>
            <a:endParaRPr lang="en-US" b="0" baseline="0" dirty="0"/>
          </a:p>
          <a:p>
            <a:r>
              <a:rPr lang="en-US" b="0" baseline="0" dirty="0"/>
              <a:t>Please send any feedback to </a:t>
            </a:r>
            <a:r>
              <a:rPr lang="en-US" dirty="0"/>
              <a:t>platstory@Microsoft.com </a:t>
            </a:r>
          </a:p>
          <a:p>
            <a:endParaRPr lang="en-US" dirty="0"/>
          </a:p>
          <a:p>
            <a:endParaRPr lang="en-US" b="0" dirty="0"/>
          </a:p>
          <a:p>
            <a:endParaRPr lang="en-US" dirty="0"/>
          </a:p>
        </p:txBody>
      </p:sp>
      <p:sp>
        <p:nvSpPr>
          <p:cNvPr id="4" name="Slide Number Placeholder 3"/>
          <p:cNvSpPr>
            <a:spLocks noGrp="1"/>
          </p:cNvSpPr>
          <p:nvPr>
            <p:ph type="sldNum" sz="quarter" idx="10"/>
          </p:nvPr>
        </p:nvSpPr>
        <p:spPr/>
        <p:txBody>
          <a:bodyPr/>
          <a:lstStyle/>
          <a:p>
            <a:fld id="{A4A2885B-73F1-47D2-956D-5BCCF738906F}"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1512817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11</a:t>
            </a:fld>
            <a:endParaRPr lang="en-US"/>
          </a:p>
        </p:txBody>
      </p:sp>
    </p:spTree>
    <p:extLst>
      <p:ext uri="{BB962C8B-B14F-4D97-AF65-F5344CB8AC3E}">
        <p14:creationId xmlns:p14="http://schemas.microsoft.com/office/powerpoint/2010/main" val="580448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2</a:t>
            </a:fld>
            <a:endParaRPr lang="en-US"/>
          </a:p>
        </p:txBody>
      </p:sp>
    </p:spTree>
    <p:extLst>
      <p:ext uri="{BB962C8B-B14F-4D97-AF65-F5344CB8AC3E}">
        <p14:creationId xmlns:p14="http://schemas.microsoft.com/office/powerpoint/2010/main" val="8305598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3</a:t>
            </a:fld>
            <a:endParaRPr lang="en-US"/>
          </a:p>
        </p:txBody>
      </p:sp>
    </p:spTree>
    <p:extLst>
      <p:ext uri="{BB962C8B-B14F-4D97-AF65-F5344CB8AC3E}">
        <p14:creationId xmlns:p14="http://schemas.microsoft.com/office/powerpoint/2010/main" val="457075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4</a:t>
            </a:fld>
            <a:endParaRPr lang="en-US"/>
          </a:p>
        </p:txBody>
      </p:sp>
    </p:spTree>
    <p:extLst>
      <p:ext uri="{BB962C8B-B14F-4D97-AF65-F5344CB8AC3E}">
        <p14:creationId xmlns:p14="http://schemas.microsoft.com/office/powerpoint/2010/main" val="40963783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03-Feb-17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213662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03-Feb-17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4202754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03-Feb-17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717361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31436"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98230F7F-681E-4E1F-9050-839243F5E650}" type="datetime1">
              <a:rPr lang="en-US" smtClean="0">
                <a:solidFill>
                  <a:prstClr val="black"/>
                </a:solidFill>
              </a:rPr>
              <a:pPr/>
              <a:t>03-Feb-17</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392286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244B1D4-63DB-514D-99AA-086E2EBFDFEF}" type="slidenum">
              <a:rPr lang="en-US" smtClean="0"/>
              <a:pPr>
                <a:defRPr/>
              </a:pPr>
              <a:t>10</a:t>
            </a:fld>
            <a:endParaRPr lang="en-US"/>
          </a:p>
        </p:txBody>
      </p:sp>
    </p:spTree>
    <p:extLst>
      <p:ext uri="{BB962C8B-B14F-4D97-AF65-F5344CB8AC3E}">
        <p14:creationId xmlns:p14="http://schemas.microsoft.com/office/powerpoint/2010/main" val="4439325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wmf"/></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4.xml"/><Relationship Id="rId4" Type="http://schemas.openxmlformats.org/officeDocument/2006/relationships/image" Target="../media/image30.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wm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wmf"/></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wmf"/></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image" Target="../media/image4.png"/><Relationship Id="rId1" Type="http://schemas.openxmlformats.org/officeDocument/2006/relationships/slideMaster" Target="../slideMasters/slideMaster3.xml"/><Relationship Id="rId4"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3064142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30023077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4101098"/>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20947767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Two Column Content Ti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0439780"/>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1_Title &amp; 2-color Non-bulleted tex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715893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hort Quote">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0"/>
            <a:ext cx="12436475" cy="6994525"/>
          </a:xfrm>
          <a:prstGeom prst="rect">
            <a:avLst/>
          </a:prstGeom>
        </p:spPr>
      </p:pic>
      <p:sp>
        <p:nvSpPr>
          <p:cNvPr id="2" name="Footer Placeholder 1"/>
          <p:cNvSpPr>
            <a:spLocks noGrp="1"/>
          </p:cNvSpPr>
          <p:nvPr>
            <p:ph type="ftr" sz="quarter" idx="12"/>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6" name="Text Placeholder 5"/>
          <p:cNvSpPr>
            <a:spLocks noGrp="1"/>
          </p:cNvSpPr>
          <p:nvPr>
            <p:ph type="body" sz="quarter" idx="14" hasCustomPrompt="1"/>
          </p:nvPr>
        </p:nvSpPr>
        <p:spPr>
          <a:xfrm>
            <a:off x="4426014" y="3628284"/>
            <a:ext cx="2249424" cy="2249424"/>
          </a:xfrm>
          <a:solidFill>
            <a:schemeClr val="accent3"/>
          </a:solidFill>
        </p:spPr>
        <p:txBody>
          <a:bodyPr/>
          <a:lstStyle>
            <a:lvl1pPr marL="0" indent="0">
              <a:lnSpc>
                <a:spcPts val="3700"/>
              </a:lnSpc>
              <a:spcBef>
                <a:spcPts val="0"/>
              </a:spcBef>
              <a:buNone/>
              <a:defRPr sz="32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Quote</a:t>
            </a:r>
          </a:p>
          <a:p>
            <a:pPr lvl="0"/>
            <a:r>
              <a:rPr lang="en-US"/>
              <a:t>statement</a:t>
            </a:r>
          </a:p>
          <a:p>
            <a:pPr lvl="0"/>
            <a:r>
              <a:rPr lang="en-US"/>
              <a:t>here</a:t>
            </a:r>
          </a:p>
        </p:txBody>
      </p:sp>
      <p:sp>
        <p:nvSpPr>
          <p:cNvPr id="20" name="Text Placeholder 5"/>
          <p:cNvSpPr>
            <a:spLocks noGrp="1"/>
          </p:cNvSpPr>
          <p:nvPr>
            <p:ph type="body" sz="quarter" idx="15" hasCustomPrompt="1"/>
          </p:nvPr>
        </p:nvSpPr>
        <p:spPr>
          <a:xfrm>
            <a:off x="6033080"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1" name="Text Placeholder 5"/>
          <p:cNvSpPr>
            <a:spLocks noGrp="1"/>
          </p:cNvSpPr>
          <p:nvPr>
            <p:ph type="body" sz="quarter" idx="16" hasCustomPrompt="1"/>
          </p:nvPr>
        </p:nvSpPr>
        <p:spPr>
          <a:xfrm>
            <a:off x="9418638" y="723012"/>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
        <p:nvSpPr>
          <p:cNvPr id="22" name="Text Placeholder 5"/>
          <p:cNvSpPr>
            <a:spLocks noGrp="1"/>
          </p:cNvSpPr>
          <p:nvPr>
            <p:ph type="body" sz="quarter" idx="17" hasCustomPrompt="1"/>
          </p:nvPr>
        </p:nvSpPr>
        <p:spPr>
          <a:xfrm>
            <a:off x="9418638" y="3631833"/>
            <a:ext cx="640080" cy="640080"/>
          </a:xfrm>
          <a:solidFill>
            <a:schemeClr val="accent3"/>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a:t> </a:t>
            </a:r>
          </a:p>
        </p:txBody>
      </p:sp>
    </p:spTree>
    <p:extLst>
      <p:ext uri="{BB962C8B-B14F-4D97-AF65-F5344CB8AC3E}">
        <p14:creationId xmlns:p14="http://schemas.microsoft.com/office/powerpoint/2010/main" val="12561171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6">
                                            <p:bg/>
                                          </p:spTgt>
                                        </p:tgtEl>
                                        <p:attrNameLst>
                                          <p:attrName>style.visibility</p:attrName>
                                        </p:attrNameLst>
                                      </p:cBhvr>
                                      <p:to>
                                        <p:strVal val="visible"/>
                                      </p:to>
                                    </p:set>
                                    <p:anim calcmode="lin" valueType="num">
                                      <p:cBhvr>
                                        <p:cTn id="7" dur="500" fill="hold"/>
                                        <p:tgtEl>
                                          <p:spTgt spid="6">
                                            <p:bg/>
                                          </p:spTgt>
                                        </p:tgtEl>
                                        <p:attrNameLst>
                                          <p:attrName>ppt_w</p:attrName>
                                        </p:attrNameLst>
                                      </p:cBhvr>
                                      <p:tavLst>
                                        <p:tav tm="0">
                                          <p:val>
                                            <p:fltVal val="0"/>
                                          </p:val>
                                        </p:tav>
                                        <p:tav tm="100000">
                                          <p:val>
                                            <p:strVal val="#ppt_w"/>
                                          </p:val>
                                        </p:tav>
                                      </p:tavLst>
                                    </p:anim>
                                    <p:anim calcmode="lin" valueType="num">
                                      <p:cBhvr>
                                        <p:cTn id="8" dur="500" fill="hold"/>
                                        <p:tgtEl>
                                          <p:spTgt spid="6">
                                            <p:bg/>
                                          </p:spTgt>
                                        </p:tgtEl>
                                        <p:attrNameLst>
                                          <p:attrName>ppt_h</p:attrName>
                                        </p:attrNameLst>
                                      </p:cBhvr>
                                      <p:tavLst>
                                        <p:tav tm="0">
                                          <p:val>
                                            <p:fltVal val="0"/>
                                          </p:val>
                                        </p:tav>
                                        <p:tav tm="100000">
                                          <p:val>
                                            <p:strVal val="#ppt_h"/>
                                          </p:val>
                                        </p:tav>
                                      </p:tavLst>
                                    </p:anim>
                                    <p:animEffect transition="in" filter="fade">
                                      <p:cBhvr>
                                        <p:cTn id="9" dur="500"/>
                                        <p:tgtEl>
                                          <p:spTgt spid="6">
                                            <p:bg/>
                                          </p:spTgt>
                                        </p:tgtEl>
                                      </p:cBhvr>
                                    </p:animEffect>
                                    <p:anim calcmode="lin" valueType="num">
                                      <p:cBhvr>
                                        <p:cTn id="10" dur="500" fill="hold"/>
                                        <p:tgtEl>
                                          <p:spTgt spid="6">
                                            <p:bg/>
                                          </p:spTgt>
                                        </p:tgtEl>
                                        <p:attrNameLst>
                                          <p:attrName>ppt_x</p:attrName>
                                        </p:attrNameLst>
                                      </p:cBhvr>
                                      <p:tavLst>
                                        <p:tav tm="0">
                                          <p:val>
                                            <p:fltVal val="0.5"/>
                                          </p:val>
                                        </p:tav>
                                        <p:tav tm="100000">
                                          <p:val>
                                            <p:strVal val="#ppt_x"/>
                                          </p:val>
                                        </p:tav>
                                      </p:tavLst>
                                    </p:anim>
                                    <p:anim calcmode="lin" valueType="num">
                                      <p:cBhvr>
                                        <p:cTn id="11" dur="500" fill="hold"/>
                                        <p:tgtEl>
                                          <p:spTgt spid="6">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p:cTn id="14" dur="500" fill="hold"/>
                                        <p:tgtEl>
                                          <p:spTgt spid="6">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6">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6">
                                            <p:txEl>
                                              <p:pRg st="0" end="0"/>
                                            </p:txEl>
                                          </p:spTgt>
                                        </p:tgtEl>
                                      </p:cBhvr>
                                    </p:animEffect>
                                    <p:anim calcmode="lin" valueType="num">
                                      <p:cBhvr>
                                        <p:cTn id="17" dur="500" fill="hold"/>
                                        <p:tgtEl>
                                          <p:spTgt spid="6">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6">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anim calcmode="lin" valueType="num">
                                      <p:cBhvr>
                                        <p:cTn id="21" dur="500" fill="hold"/>
                                        <p:tgtEl>
                                          <p:spTgt spid="6">
                                            <p:txEl>
                                              <p:pRg st="1" end="1"/>
                                            </p:txEl>
                                          </p:spTgt>
                                        </p:tgtEl>
                                        <p:attrNameLst>
                                          <p:attrName>ppt_w</p:attrName>
                                        </p:attrNameLst>
                                      </p:cBhvr>
                                      <p:tavLst>
                                        <p:tav tm="0">
                                          <p:val>
                                            <p:fltVal val="0"/>
                                          </p:val>
                                        </p:tav>
                                        <p:tav tm="100000">
                                          <p:val>
                                            <p:strVal val="#ppt_w"/>
                                          </p:val>
                                        </p:tav>
                                      </p:tavLst>
                                    </p:anim>
                                    <p:anim calcmode="lin" valueType="num">
                                      <p:cBhvr>
                                        <p:cTn id="22" dur="500" fill="hold"/>
                                        <p:tgtEl>
                                          <p:spTgt spid="6">
                                            <p:txEl>
                                              <p:pRg st="1" end="1"/>
                                            </p:txEl>
                                          </p:spTgt>
                                        </p:tgtEl>
                                        <p:attrNameLst>
                                          <p:attrName>ppt_h</p:attrName>
                                        </p:attrNameLst>
                                      </p:cBhvr>
                                      <p:tavLst>
                                        <p:tav tm="0">
                                          <p:val>
                                            <p:fltVal val="0"/>
                                          </p:val>
                                        </p:tav>
                                        <p:tav tm="100000">
                                          <p:val>
                                            <p:strVal val="#ppt_h"/>
                                          </p:val>
                                        </p:tav>
                                      </p:tavLst>
                                    </p:anim>
                                    <p:animEffect transition="in" filter="fade">
                                      <p:cBhvr>
                                        <p:cTn id="23" dur="500"/>
                                        <p:tgtEl>
                                          <p:spTgt spid="6">
                                            <p:txEl>
                                              <p:pRg st="1" end="1"/>
                                            </p:txEl>
                                          </p:spTgt>
                                        </p:tgtEl>
                                      </p:cBhvr>
                                    </p:animEffect>
                                    <p:anim calcmode="lin" valueType="num">
                                      <p:cBhvr>
                                        <p:cTn id="24" dur="500" fill="hold"/>
                                        <p:tgtEl>
                                          <p:spTgt spid="6">
                                            <p:txEl>
                                              <p:pRg st="1" end="1"/>
                                            </p:txEl>
                                          </p:spTgt>
                                        </p:tgtEl>
                                        <p:attrNameLst>
                                          <p:attrName>ppt_x</p:attrName>
                                        </p:attrNameLst>
                                      </p:cBhvr>
                                      <p:tavLst>
                                        <p:tav tm="0">
                                          <p:val>
                                            <p:fltVal val="0.5"/>
                                          </p:val>
                                        </p:tav>
                                        <p:tav tm="100000">
                                          <p:val>
                                            <p:strVal val="#ppt_x"/>
                                          </p:val>
                                        </p:tav>
                                      </p:tavLst>
                                    </p:anim>
                                    <p:anim calcmode="lin" valueType="num">
                                      <p:cBhvr>
                                        <p:cTn id="25" dur="500" fill="hold"/>
                                        <p:tgtEl>
                                          <p:spTgt spid="6">
                                            <p:txEl>
                                              <p:pRg st="1" end="1"/>
                                            </p:txEl>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6">
                                            <p:txEl>
                                              <p:pRg st="2" end="2"/>
                                            </p:txEl>
                                          </p:spTgt>
                                        </p:tgtEl>
                                        <p:attrNameLst>
                                          <p:attrName>style.visibility</p:attrName>
                                        </p:attrNameLst>
                                      </p:cBhvr>
                                      <p:to>
                                        <p:strVal val="visible"/>
                                      </p:to>
                                    </p:set>
                                    <p:anim calcmode="lin" valueType="num">
                                      <p:cBhvr>
                                        <p:cTn id="28" dur="500" fill="hold"/>
                                        <p:tgtEl>
                                          <p:spTgt spid="6">
                                            <p:txEl>
                                              <p:pRg st="2" end="2"/>
                                            </p:txEl>
                                          </p:spTgt>
                                        </p:tgtEl>
                                        <p:attrNameLst>
                                          <p:attrName>ppt_w</p:attrName>
                                        </p:attrNameLst>
                                      </p:cBhvr>
                                      <p:tavLst>
                                        <p:tav tm="0">
                                          <p:val>
                                            <p:fltVal val="0"/>
                                          </p:val>
                                        </p:tav>
                                        <p:tav tm="100000">
                                          <p:val>
                                            <p:strVal val="#ppt_w"/>
                                          </p:val>
                                        </p:tav>
                                      </p:tavLst>
                                    </p:anim>
                                    <p:anim calcmode="lin" valueType="num">
                                      <p:cBhvr>
                                        <p:cTn id="29" dur="500" fill="hold"/>
                                        <p:tgtEl>
                                          <p:spTgt spid="6">
                                            <p:txEl>
                                              <p:pRg st="2" end="2"/>
                                            </p:txEl>
                                          </p:spTgt>
                                        </p:tgtEl>
                                        <p:attrNameLst>
                                          <p:attrName>ppt_h</p:attrName>
                                        </p:attrNameLst>
                                      </p:cBhvr>
                                      <p:tavLst>
                                        <p:tav tm="0">
                                          <p:val>
                                            <p:fltVal val="0"/>
                                          </p:val>
                                        </p:tav>
                                        <p:tav tm="100000">
                                          <p:val>
                                            <p:strVal val="#ppt_h"/>
                                          </p:val>
                                        </p:tav>
                                      </p:tavLst>
                                    </p:anim>
                                    <p:animEffect transition="in" filter="fade">
                                      <p:cBhvr>
                                        <p:cTn id="30" dur="500"/>
                                        <p:tgtEl>
                                          <p:spTgt spid="6">
                                            <p:txEl>
                                              <p:pRg st="2" end="2"/>
                                            </p:txEl>
                                          </p:spTgt>
                                        </p:tgtEl>
                                      </p:cBhvr>
                                    </p:animEffect>
                                    <p:anim calcmode="lin" valueType="num">
                                      <p:cBhvr>
                                        <p:cTn id="31" dur="500" fill="hold"/>
                                        <p:tgtEl>
                                          <p:spTgt spid="6">
                                            <p:txEl>
                                              <p:pRg st="2" end="2"/>
                                            </p:txEl>
                                          </p:spTgt>
                                        </p:tgtEl>
                                        <p:attrNameLst>
                                          <p:attrName>ppt_x</p:attrName>
                                        </p:attrNameLst>
                                      </p:cBhvr>
                                      <p:tavLst>
                                        <p:tav tm="0">
                                          <p:val>
                                            <p:fltVal val="0.5"/>
                                          </p:val>
                                        </p:tav>
                                        <p:tav tm="100000">
                                          <p:val>
                                            <p:strVal val="#ppt_x"/>
                                          </p:val>
                                        </p:tav>
                                      </p:tavLst>
                                    </p:anim>
                                    <p:anim calcmode="lin" valueType="num">
                                      <p:cBhvr>
                                        <p:cTn id="32" dur="500" fill="hold"/>
                                        <p:tgtEl>
                                          <p:spTgt spid="6">
                                            <p:txEl>
                                              <p:pRg st="2" end="2"/>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20">
                                            <p:bg/>
                                          </p:spTgt>
                                        </p:tgtEl>
                                        <p:attrNameLst>
                                          <p:attrName>style.visibility</p:attrName>
                                        </p:attrNameLst>
                                      </p:cBhvr>
                                      <p:to>
                                        <p:strVal val="visible"/>
                                      </p:to>
                                    </p:set>
                                    <p:anim calcmode="lin" valueType="num">
                                      <p:cBhvr>
                                        <p:cTn id="35" dur="500" fill="hold"/>
                                        <p:tgtEl>
                                          <p:spTgt spid="20">
                                            <p:bg/>
                                          </p:spTgt>
                                        </p:tgtEl>
                                        <p:attrNameLst>
                                          <p:attrName>ppt_w</p:attrName>
                                        </p:attrNameLst>
                                      </p:cBhvr>
                                      <p:tavLst>
                                        <p:tav tm="0">
                                          <p:val>
                                            <p:fltVal val="0"/>
                                          </p:val>
                                        </p:tav>
                                        <p:tav tm="100000">
                                          <p:val>
                                            <p:strVal val="#ppt_w"/>
                                          </p:val>
                                        </p:tav>
                                      </p:tavLst>
                                    </p:anim>
                                    <p:anim calcmode="lin" valueType="num">
                                      <p:cBhvr>
                                        <p:cTn id="36" dur="500" fill="hold"/>
                                        <p:tgtEl>
                                          <p:spTgt spid="20">
                                            <p:bg/>
                                          </p:spTgt>
                                        </p:tgtEl>
                                        <p:attrNameLst>
                                          <p:attrName>ppt_h</p:attrName>
                                        </p:attrNameLst>
                                      </p:cBhvr>
                                      <p:tavLst>
                                        <p:tav tm="0">
                                          <p:val>
                                            <p:fltVal val="0"/>
                                          </p:val>
                                        </p:tav>
                                        <p:tav tm="100000">
                                          <p:val>
                                            <p:strVal val="#ppt_h"/>
                                          </p:val>
                                        </p:tav>
                                      </p:tavLst>
                                    </p:anim>
                                    <p:animEffect transition="in" filter="fade">
                                      <p:cBhvr>
                                        <p:cTn id="37" dur="500"/>
                                        <p:tgtEl>
                                          <p:spTgt spid="20">
                                            <p:bg/>
                                          </p:spTgt>
                                        </p:tgtEl>
                                      </p:cBhvr>
                                    </p:animEffect>
                                    <p:anim calcmode="lin" valueType="num">
                                      <p:cBhvr>
                                        <p:cTn id="38" dur="500" fill="hold"/>
                                        <p:tgtEl>
                                          <p:spTgt spid="20">
                                            <p:bg/>
                                          </p:spTgt>
                                        </p:tgtEl>
                                        <p:attrNameLst>
                                          <p:attrName>ppt_x</p:attrName>
                                        </p:attrNameLst>
                                      </p:cBhvr>
                                      <p:tavLst>
                                        <p:tav tm="0">
                                          <p:val>
                                            <p:fltVal val="0.5"/>
                                          </p:val>
                                        </p:tav>
                                        <p:tav tm="100000">
                                          <p:val>
                                            <p:strVal val="#ppt_x"/>
                                          </p:val>
                                        </p:tav>
                                      </p:tavLst>
                                    </p:anim>
                                    <p:anim calcmode="lin" valueType="num">
                                      <p:cBhvr>
                                        <p:cTn id="39" dur="500" fill="hold"/>
                                        <p:tgtEl>
                                          <p:spTgt spid="20">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20">
                                            <p:txEl>
                                              <p:pRg st="0" end="0"/>
                                            </p:txEl>
                                          </p:spTgt>
                                        </p:tgtEl>
                                        <p:attrNameLst>
                                          <p:attrName>style.visibility</p:attrName>
                                        </p:attrNameLst>
                                      </p:cBhvr>
                                      <p:to>
                                        <p:strVal val="visible"/>
                                      </p:to>
                                    </p:set>
                                    <p:anim calcmode="lin" valueType="num">
                                      <p:cBhvr>
                                        <p:cTn id="42"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20">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20">
                                            <p:txEl>
                                              <p:pRg st="0" end="0"/>
                                            </p:txEl>
                                          </p:spTgt>
                                        </p:tgtEl>
                                      </p:cBhvr>
                                    </p:animEffect>
                                    <p:anim calcmode="lin" valueType="num">
                                      <p:cBhvr>
                                        <p:cTn id="45" dur="500" fill="hold"/>
                                        <p:tgtEl>
                                          <p:spTgt spid="20">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20">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21">
                                            <p:bg/>
                                          </p:spTgt>
                                        </p:tgtEl>
                                        <p:attrNameLst>
                                          <p:attrName>style.visibility</p:attrName>
                                        </p:attrNameLst>
                                      </p:cBhvr>
                                      <p:to>
                                        <p:strVal val="visible"/>
                                      </p:to>
                                    </p:set>
                                    <p:anim calcmode="lin" valueType="num">
                                      <p:cBhvr>
                                        <p:cTn id="49" dur="500" fill="hold"/>
                                        <p:tgtEl>
                                          <p:spTgt spid="21">
                                            <p:bg/>
                                          </p:spTgt>
                                        </p:tgtEl>
                                        <p:attrNameLst>
                                          <p:attrName>ppt_w</p:attrName>
                                        </p:attrNameLst>
                                      </p:cBhvr>
                                      <p:tavLst>
                                        <p:tav tm="0">
                                          <p:val>
                                            <p:fltVal val="0"/>
                                          </p:val>
                                        </p:tav>
                                        <p:tav tm="100000">
                                          <p:val>
                                            <p:strVal val="#ppt_w"/>
                                          </p:val>
                                        </p:tav>
                                      </p:tavLst>
                                    </p:anim>
                                    <p:anim calcmode="lin" valueType="num">
                                      <p:cBhvr>
                                        <p:cTn id="50" dur="500" fill="hold"/>
                                        <p:tgtEl>
                                          <p:spTgt spid="21">
                                            <p:bg/>
                                          </p:spTgt>
                                        </p:tgtEl>
                                        <p:attrNameLst>
                                          <p:attrName>ppt_h</p:attrName>
                                        </p:attrNameLst>
                                      </p:cBhvr>
                                      <p:tavLst>
                                        <p:tav tm="0">
                                          <p:val>
                                            <p:fltVal val="0"/>
                                          </p:val>
                                        </p:tav>
                                        <p:tav tm="100000">
                                          <p:val>
                                            <p:strVal val="#ppt_h"/>
                                          </p:val>
                                        </p:tav>
                                      </p:tavLst>
                                    </p:anim>
                                    <p:animEffect transition="in" filter="fade">
                                      <p:cBhvr>
                                        <p:cTn id="51" dur="500"/>
                                        <p:tgtEl>
                                          <p:spTgt spid="21">
                                            <p:bg/>
                                          </p:spTgt>
                                        </p:tgtEl>
                                      </p:cBhvr>
                                    </p:animEffect>
                                    <p:anim calcmode="lin" valueType="num">
                                      <p:cBhvr>
                                        <p:cTn id="52" dur="500" fill="hold"/>
                                        <p:tgtEl>
                                          <p:spTgt spid="21">
                                            <p:bg/>
                                          </p:spTgt>
                                        </p:tgtEl>
                                        <p:attrNameLst>
                                          <p:attrName>ppt_x</p:attrName>
                                        </p:attrNameLst>
                                      </p:cBhvr>
                                      <p:tavLst>
                                        <p:tav tm="0">
                                          <p:val>
                                            <p:fltVal val="0.5"/>
                                          </p:val>
                                        </p:tav>
                                        <p:tav tm="100000">
                                          <p:val>
                                            <p:strVal val="#ppt_x"/>
                                          </p:val>
                                        </p:tav>
                                      </p:tavLst>
                                    </p:anim>
                                    <p:anim calcmode="lin" valueType="num">
                                      <p:cBhvr>
                                        <p:cTn id="53" dur="500" fill="hold"/>
                                        <p:tgtEl>
                                          <p:spTgt spid="21">
                                            <p:bg/>
                                          </p:spTgt>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p:cTn id="56" dur="500" fill="hold"/>
                                        <p:tgtEl>
                                          <p:spTgt spid="21">
                                            <p:txEl>
                                              <p:pRg st="0" end="0"/>
                                            </p:txEl>
                                          </p:spTgt>
                                        </p:tgtEl>
                                        <p:attrNameLst>
                                          <p:attrName>ppt_w</p:attrName>
                                        </p:attrNameLst>
                                      </p:cBhvr>
                                      <p:tavLst>
                                        <p:tav tm="0">
                                          <p:val>
                                            <p:fltVal val="0"/>
                                          </p:val>
                                        </p:tav>
                                        <p:tav tm="100000">
                                          <p:val>
                                            <p:strVal val="#ppt_w"/>
                                          </p:val>
                                        </p:tav>
                                      </p:tavLst>
                                    </p:anim>
                                    <p:anim calcmode="lin" valueType="num">
                                      <p:cBhvr>
                                        <p:cTn id="57" dur="500" fill="hold"/>
                                        <p:tgtEl>
                                          <p:spTgt spid="21">
                                            <p:txEl>
                                              <p:pRg st="0" end="0"/>
                                            </p:txEl>
                                          </p:spTgt>
                                        </p:tgtEl>
                                        <p:attrNameLst>
                                          <p:attrName>ppt_h</p:attrName>
                                        </p:attrNameLst>
                                      </p:cBhvr>
                                      <p:tavLst>
                                        <p:tav tm="0">
                                          <p:val>
                                            <p:fltVal val="0"/>
                                          </p:val>
                                        </p:tav>
                                        <p:tav tm="100000">
                                          <p:val>
                                            <p:strVal val="#ppt_h"/>
                                          </p:val>
                                        </p:tav>
                                      </p:tavLst>
                                    </p:anim>
                                    <p:animEffect transition="in" filter="fade">
                                      <p:cBhvr>
                                        <p:cTn id="58" dur="500"/>
                                        <p:tgtEl>
                                          <p:spTgt spid="21">
                                            <p:txEl>
                                              <p:pRg st="0" end="0"/>
                                            </p:txEl>
                                          </p:spTgt>
                                        </p:tgtEl>
                                      </p:cBhvr>
                                    </p:animEffect>
                                    <p:anim calcmode="lin" valueType="num">
                                      <p:cBhvr>
                                        <p:cTn id="59" dur="500" fill="hold"/>
                                        <p:tgtEl>
                                          <p:spTgt spid="21">
                                            <p:txEl>
                                              <p:pRg st="0" end="0"/>
                                            </p:txEl>
                                          </p:spTgt>
                                        </p:tgtEl>
                                        <p:attrNameLst>
                                          <p:attrName>ppt_x</p:attrName>
                                        </p:attrNameLst>
                                      </p:cBhvr>
                                      <p:tavLst>
                                        <p:tav tm="0">
                                          <p:val>
                                            <p:fltVal val="0.5"/>
                                          </p:val>
                                        </p:tav>
                                        <p:tav tm="100000">
                                          <p:val>
                                            <p:strVal val="#ppt_x"/>
                                          </p:val>
                                        </p:tav>
                                      </p:tavLst>
                                    </p:anim>
                                    <p:anim calcmode="lin" valueType="num">
                                      <p:cBhvr>
                                        <p:cTn id="60" dur="500" fill="hold"/>
                                        <p:tgtEl>
                                          <p:spTgt spid="21">
                                            <p:txEl>
                                              <p:pRg st="0" end="0"/>
                                            </p:txEl>
                                          </p:spTgt>
                                        </p:tgtEl>
                                        <p:attrNameLst>
                                          <p:attrName>ppt_y</p:attrName>
                                        </p:attrNameLst>
                                      </p:cBhvr>
                                      <p:tavLst>
                                        <p:tav tm="0">
                                          <p:val>
                                            <p:fltVal val="0.5"/>
                                          </p:val>
                                        </p:tav>
                                        <p:tav tm="100000">
                                          <p:val>
                                            <p:strVal val="#ppt_y"/>
                                          </p:val>
                                        </p:tav>
                                      </p:tavLst>
                                    </p:anim>
                                  </p:childTnLst>
                                </p:cTn>
                              </p:par>
                              <p:par>
                                <p:cTn id="61" presetID="53" presetClass="entr" presetSubtype="528" fill="hold" grpId="0" nodeType="withEffect">
                                  <p:stCondLst>
                                    <p:cond delay="0"/>
                                  </p:stCondLst>
                                  <p:childTnLst>
                                    <p:set>
                                      <p:cBhvr>
                                        <p:cTn id="62" dur="1" fill="hold">
                                          <p:stCondLst>
                                            <p:cond delay="0"/>
                                          </p:stCondLst>
                                        </p:cTn>
                                        <p:tgtEl>
                                          <p:spTgt spid="22">
                                            <p:bg/>
                                          </p:spTgt>
                                        </p:tgtEl>
                                        <p:attrNameLst>
                                          <p:attrName>style.visibility</p:attrName>
                                        </p:attrNameLst>
                                      </p:cBhvr>
                                      <p:to>
                                        <p:strVal val="visible"/>
                                      </p:to>
                                    </p:set>
                                    <p:anim calcmode="lin" valueType="num">
                                      <p:cBhvr>
                                        <p:cTn id="63" dur="500" fill="hold"/>
                                        <p:tgtEl>
                                          <p:spTgt spid="22">
                                            <p:bg/>
                                          </p:spTgt>
                                        </p:tgtEl>
                                        <p:attrNameLst>
                                          <p:attrName>ppt_w</p:attrName>
                                        </p:attrNameLst>
                                      </p:cBhvr>
                                      <p:tavLst>
                                        <p:tav tm="0">
                                          <p:val>
                                            <p:fltVal val="0"/>
                                          </p:val>
                                        </p:tav>
                                        <p:tav tm="100000">
                                          <p:val>
                                            <p:strVal val="#ppt_w"/>
                                          </p:val>
                                        </p:tav>
                                      </p:tavLst>
                                    </p:anim>
                                    <p:anim calcmode="lin" valueType="num">
                                      <p:cBhvr>
                                        <p:cTn id="64" dur="500" fill="hold"/>
                                        <p:tgtEl>
                                          <p:spTgt spid="22">
                                            <p:bg/>
                                          </p:spTgt>
                                        </p:tgtEl>
                                        <p:attrNameLst>
                                          <p:attrName>ppt_h</p:attrName>
                                        </p:attrNameLst>
                                      </p:cBhvr>
                                      <p:tavLst>
                                        <p:tav tm="0">
                                          <p:val>
                                            <p:fltVal val="0"/>
                                          </p:val>
                                        </p:tav>
                                        <p:tav tm="100000">
                                          <p:val>
                                            <p:strVal val="#ppt_h"/>
                                          </p:val>
                                        </p:tav>
                                      </p:tavLst>
                                    </p:anim>
                                    <p:animEffect transition="in" filter="fade">
                                      <p:cBhvr>
                                        <p:cTn id="65" dur="500"/>
                                        <p:tgtEl>
                                          <p:spTgt spid="22">
                                            <p:bg/>
                                          </p:spTgt>
                                        </p:tgtEl>
                                      </p:cBhvr>
                                    </p:animEffect>
                                    <p:anim calcmode="lin" valueType="num">
                                      <p:cBhvr>
                                        <p:cTn id="66" dur="500" fill="hold"/>
                                        <p:tgtEl>
                                          <p:spTgt spid="22">
                                            <p:bg/>
                                          </p:spTgt>
                                        </p:tgtEl>
                                        <p:attrNameLst>
                                          <p:attrName>ppt_x</p:attrName>
                                        </p:attrNameLst>
                                      </p:cBhvr>
                                      <p:tavLst>
                                        <p:tav tm="0">
                                          <p:val>
                                            <p:fltVal val="0.5"/>
                                          </p:val>
                                        </p:tav>
                                        <p:tav tm="100000">
                                          <p:val>
                                            <p:strVal val="#ppt_x"/>
                                          </p:val>
                                        </p:tav>
                                      </p:tavLst>
                                    </p:anim>
                                    <p:anim calcmode="lin" valueType="num">
                                      <p:cBhvr>
                                        <p:cTn id="67" dur="500" fill="hold"/>
                                        <p:tgtEl>
                                          <p:spTgt spid="22">
                                            <p:bg/>
                                          </p:spTgt>
                                        </p:tgtEl>
                                        <p:attrNameLst>
                                          <p:attrName>ppt_y</p:attrName>
                                        </p:attrNameLst>
                                      </p:cBhvr>
                                      <p:tavLst>
                                        <p:tav tm="0">
                                          <p:val>
                                            <p:fltVal val="0.5"/>
                                          </p:val>
                                        </p:tav>
                                        <p:tav tm="100000">
                                          <p:val>
                                            <p:strVal val="#ppt_y"/>
                                          </p:val>
                                        </p:tav>
                                      </p:tavLst>
                                    </p:anim>
                                  </p:childTnLst>
                                </p:cTn>
                              </p:par>
                              <p:par>
                                <p:cTn id="68" presetID="53" presetClass="entr" presetSubtype="528" fill="hold" grpId="0" nodeType="withEffect">
                                  <p:stCondLst>
                                    <p:cond delay="0"/>
                                  </p:stCondLst>
                                  <p:childTnLst>
                                    <p:set>
                                      <p:cBhvr>
                                        <p:cTn id="69" dur="1" fill="hold">
                                          <p:stCondLst>
                                            <p:cond delay="0"/>
                                          </p:stCondLst>
                                        </p:cTn>
                                        <p:tgtEl>
                                          <p:spTgt spid="22">
                                            <p:txEl>
                                              <p:pRg st="0" end="0"/>
                                            </p:txEl>
                                          </p:spTgt>
                                        </p:tgtEl>
                                        <p:attrNameLst>
                                          <p:attrName>style.visibility</p:attrName>
                                        </p:attrNameLst>
                                      </p:cBhvr>
                                      <p:to>
                                        <p:strVal val="visible"/>
                                      </p:to>
                                    </p:set>
                                    <p:anim calcmode="lin" valueType="num">
                                      <p:cBhvr>
                                        <p:cTn id="70"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71"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72" dur="500"/>
                                        <p:tgtEl>
                                          <p:spTgt spid="22">
                                            <p:txEl>
                                              <p:pRg st="0" end="0"/>
                                            </p:txEl>
                                          </p:spTgt>
                                        </p:tgtEl>
                                      </p:cBhvr>
                                    </p:animEffect>
                                    <p:anim calcmode="lin" valueType="num">
                                      <p:cBhvr>
                                        <p:cTn id="73" dur="500" fill="hold"/>
                                        <p:tgtEl>
                                          <p:spTgt spid="22">
                                            <p:txEl>
                                              <p:pRg st="0" end="0"/>
                                            </p:txEl>
                                          </p:spTgt>
                                        </p:tgtEl>
                                        <p:attrNameLst>
                                          <p:attrName>ppt_x</p:attrName>
                                        </p:attrNameLst>
                                      </p:cBhvr>
                                      <p:tavLst>
                                        <p:tav tm="0">
                                          <p:val>
                                            <p:fltVal val="0.5"/>
                                          </p:val>
                                        </p:tav>
                                        <p:tav tm="100000">
                                          <p:val>
                                            <p:strVal val="#ppt_x"/>
                                          </p:val>
                                        </p:tav>
                                      </p:tavLst>
                                    </p:anim>
                                    <p:anim calcmode="lin" valueType="num">
                                      <p:cBhvr>
                                        <p:cTn id="74" dur="500" fill="hold"/>
                                        <p:tgtEl>
                                          <p:spTgt spid="22">
                                            <p:txEl>
                                              <p:pRg st="0" end="0"/>
                                            </p:txEl>
                                          </p:spTgt>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6"/>
                        </p:tgtEl>
                        <p:attrNameLst>
                          <p:attrName>style.visibility</p:attrName>
                        </p:attrNameLst>
                      </p:cBhvr>
                      <p:to>
                        <p:strVal val="visible"/>
                      </p:to>
                    </p:set>
                    <p:anim calcmode="lin" valueType="num">
                      <p:cBhvr>
                        <p:cTn dur="500" fill="hold"/>
                        <p:tgtEl>
                          <p:spTgt spid="6"/>
                        </p:tgtEl>
                        <p:attrNameLst>
                          <p:attrName>ppt_w</p:attrName>
                        </p:attrNameLst>
                      </p:cBhvr>
                      <p:tavLst>
                        <p:tav tm="0">
                          <p:val>
                            <p:fltVal val="0"/>
                          </p:val>
                        </p:tav>
                        <p:tav tm="100000">
                          <p:val>
                            <p:strVal val="#ppt_w"/>
                          </p:val>
                        </p:tav>
                      </p:tavLst>
                    </p:anim>
                    <p:anim calcmode="lin" valueType="num">
                      <p:cBhvr>
                        <p:cTn dur="500" fill="hold"/>
                        <p:tgtEl>
                          <p:spTgt spid="6"/>
                        </p:tgtEl>
                        <p:attrNameLst>
                          <p:attrName>ppt_h</p:attrName>
                        </p:attrNameLst>
                      </p:cBhvr>
                      <p:tavLst>
                        <p:tav tm="0">
                          <p:val>
                            <p:fltVal val="0"/>
                          </p:val>
                        </p:tav>
                        <p:tav tm="100000">
                          <p:val>
                            <p:strVal val="#ppt_h"/>
                          </p:val>
                        </p:tav>
                      </p:tavLst>
                    </p:anim>
                    <p:animEffect transition="in" filter="fade">
                      <p:cBhvr>
                        <p:cTn dur="500"/>
                        <p:tgtEl>
                          <p:spTgt spid="6"/>
                        </p:tgtEl>
                      </p:cBhvr>
                    </p:animEffect>
                    <p:anim calcmode="lin" valueType="num">
                      <p:cBhvr>
                        <p:cTn dur="500" fill="hold"/>
                        <p:tgtEl>
                          <p:spTgt spid="6"/>
                        </p:tgtEl>
                        <p:attrNameLst>
                          <p:attrName>ppt_x</p:attrName>
                        </p:attrNameLst>
                      </p:cBhvr>
                      <p:tavLst>
                        <p:tav tm="0">
                          <p:val>
                            <p:fltVal val="0.5"/>
                          </p:val>
                        </p:tav>
                        <p:tav tm="100000">
                          <p:val>
                            <p:strVal val="#ppt_x"/>
                          </p:val>
                        </p:tav>
                      </p:tavLst>
                    </p:anim>
                    <p:anim calcmode="lin" valueType="num">
                      <p:cBhvr>
                        <p:cTn dur="500" fill="hold"/>
                        <p:tgtEl>
                          <p:spTgt spid="6"/>
                        </p:tgtEl>
                        <p:attrNameLst>
                          <p:attrName>ppt_y</p:attrName>
                        </p:attrNameLst>
                      </p:cBhvr>
                      <p:tavLst>
                        <p:tav tm="0">
                          <p:val>
                            <p:fltVal val="0.5"/>
                          </p:val>
                        </p:tav>
                        <p:tav tm="100000">
                          <p:val>
                            <p:strVal val="#ppt_y"/>
                          </p:val>
                        </p:tav>
                      </p:tavLst>
                    </p:anim>
                  </p:childTnLst>
                </p:cTn>
              </p:par>
            </p:tnLst>
          </p:tmpl>
        </p:tmplLst>
      </p:bldP>
      <p:bldP spid="20" grpId="0" build="p" animBg="1">
        <p:tmplLst>
          <p:tmpl>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animEffect transition="in" filter="fade">
                      <p:cBhvr>
                        <p:cTn dur="500"/>
                        <p:tgtEl>
                          <p:spTgt spid="20"/>
                        </p:tgtEl>
                      </p:cBhvr>
                    </p:animEffect>
                    <p:anim calcmode="lin" valueType="num">
                      <p:cBhvr>
                        <p:cTn dur="500" fill="hold"/>
                        <p:tgtEl>
                          <p:spTgt spid="20"/>
                        </p:tgtEl>
                        <p:attrNameLst>
                          <p:attrName>ppt_x</p:attrName>
                        </p:attrNameLst>
                      </p:cBhvr>
                      <p:tavLst>
                        <p:tav tm="0">
                          <p:val>
                            <p:fltVal val="0.5"/>
                          </p:val>
                        </p:tav>
                        <p:tav tm="100000">
                          <p:val>
                            <p:strVal val="#ppt_x"/>
                          </p:val>
                        </p:tav>
                      </p:tavLst>
                    </p:anim>
                    <p:anim calcmode="lin" valueType="num">
                      <p:cBhvr>
                        <p:cTn dur="500" fill="hold"/>
                        <p:tgtEl>
                          <p:spTgt spid="20"/>
                        </p:tgtEl>
                        <p:attrNameLst>
                          <p:attrName>ppt_y</p:attrName>
                        </p:attrNameLst>
                      </p:cBhvr>
                      <p:tavLst>
                        <p:tav tm="0">
                          <p:val>
                            <p:fltVal val="0.5"/>
                          </p:val>
                        </p:tav>
                        <p:tav tm="100000">
                          <p:val>
                            <p:strVal val="#ppt_y"/>
                          </p:val>
                        </p:tav>
                      </p:tavLst>
                    </p:anim>
                  </p:childTnLst>
                </p:cTn>
              </p:par>
            </p:tnLst>
          </p:tmpl>
        </p:tmplLst>
      </p:bldP>
      <p:bldP spid="21" grpId="0" build="p" animBg="1">
        <p:tmplLst>
          <p:tmpl>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p:cTn dur="500" fill="hold"/>
                        <p:tgtEl>
                          <p:spTgt spid="21"/>
                        </p:tgtEl>
                        <p:attrNameLst>
                          <p:attrName>ppt_w</p:attrName>
                        </p:attrNameLst>
                      </p:cBhvr>
                      <p:tavLst>
                        <p:tav tm="0">
                          <p:val>
                            <p:fltVal val="0"/>
                          </p:val>
                        </p:tav>
                        <p:tav tm="100000">
                          <p:val>
                            <p:strVal val="#ppt_w"/>
                          </p:val>
                        </p:tav>
                      </p:tavLst>
                    </p:anim>
                    <p:anim calcmode="lin" valueType="num">
                      <p:cBhvr>
                        <p:cTn dur="500" fill="hold"/>
                        <p:tgtEl>
                          <p:spTgt spid="21"/>
                        </p:tgtEl>
                        <p:attrNameLst>
                          <p:attrName>ppt_h</p:attrName>
                        </p:attrNameLst>
                      </p:cBhvr>
                      <p:tavLst>
                        <p:tav tm="0">
                          <p:val>
                            <p:fltVal val="0"/>
                          </p:val>
                        </p:tav>
                        <p:tav tm="100000">
                          <p:val>
                            <p:strVal val="#ppt_h"/>
                          </p:val>
                        </p:tav>
                      </p:tavLst>
                    </p:anim>
                    <p:animEffect transition="in" filter="fade">
                      <p:cBhvr>
                        <p:cTn dur="500"/>
                        <p:tgtEl>
                          <p:spTgt spid="21"/>
                        </p:tgtEl>
                      </p:cBhvr>
                    </p:animEffect>
                    <p:anim calcmode="lin" valueType="num">
                      <p:cBhvr>
                        <p:cTn dur="500" fill="hold"/>
                        <p:tgtEl>
                          <p:spTgt spid="21"/>
                        </p:tgtEl>
                        <p:attrNameLst>
                          <p:attrName>ppt_x</p:attrName>
                        </p:attrNameLst>
                      </p:cBhvr>
                      <p:tavLst>
                        <p:tav tm="0">
                          <p:val>
                            <p:fltVal val="0.5"/>
                          </p:val>
                        </p:tav>
                        <p:tav tm="100000">
                          <p:val>
                            <p:strVal val="#ppt_x"/>
                          </p:val>
                        </p:tav>
                      </p:tavLst>
                    </p:anim>
                    <p:anim calcmode="lin" valueType="num">
                      <p:cBhvr>
                        <p:cTn dur="500" fill="hold"/>
                        <p:tgtEl>
                          <p:spTgt spid="21"/>
                        </p:tgtEl>
                        <p:attrNameLst>
                          <p:attrName>ppt_y</p:attrName>
                        </p:attrNameLst>
                      </p:cBhvr>
                      <p:tavLst>
                        <p:tav tm="0">
                          <p:val>
                            <p:fltVal val="0.5"/>
                          </p:val>
                        </p:tav>
                        <p:tav tm="100000">
                          <p:val>
                            <p:strVal val="#ppt_y"/>
                          </p:val>
                        </p:tav>
                      </p:tavLst>
                    </p:anim>
                  </p:childTnLst>
                </p:cTn>
              </p:par>
            </p:tnLst>
          </p:tmpl>
        </p:tmplLst>
      </p:bldP>
      <p:bldP spid="22" grpId="0" build="p" animBg="1">
        <p:tmplLst>
          <p:tmpl>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anim calcmode="lin" valueType="num">
                      <p:cBhvr>
                        <p:cTn dur="500" fill="hold"/>
                        <p:tgtEl>
                          <p:spTgt spid="22"/>
                        </p:tgtEl>
                        <p:attrNameLst>
                          <p:attrName>ppt_x</p:attrName>
                        </p:attrNameLst>
                      </p:cBhvr>
                      <p:tavLst>
                        <p:tav tm="0">
                          <p:val>
                            <p:fltVal val="0.5"/>
                          </p:val>
                        </p:tav>
                        <p:tav tm="100000">
                          <p:val>
                            <p:strVal val="#ppt_x"/>
                          </p:val>
                        </p:tav>
                      </p:tavLst>
                    </p:anim>
                    <p:anim calcmode="lin" valueType="num">
                      <p:cBhvr>
                        <p:cTn dur="500" fill="hold"/>
                        <p:tgtEl>
                          <p:spTgt spid="22"/>
                        </p:tgtEl>
                        <p:attrNameLst>
                          <p:attrName>ppt_y</p:attrName>
                        </p:attrNameLst>
                      </p:cBhvr>
                      <p:tavLst>
                        <p:tav tm="0">
                          <p:val>
                            <p:fltVal val="0.5"/>
                          </p:val>
                        </p:tav>
                        <p:tav tm="100000">
                          <p:val>
                            <p:strVal val="#ppt_y"/>
                          </p:val>
                        </p:tav>
                      </p:tavLst>
                    </p:anim>
                  </p:childTnLst>
                </p:cTn>
              </p:par>
            </p:tnLst>
          </p:tmpl>
        </p:tmplLst>
      </p:bldP>
    </p:bld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15791494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22226087"/>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3384866"/>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br>
              <a:rPr lang="en-US"/>
            </a:br>
            <a:r>
              <a:rPr lang="en-US"/>
              <a:t>scing elit aenean massa.</a:t>
            </a:r>
            <a:br>
              <a:rPr lang="en-US"/>
            </a:br>
            <a:r>
              <a:rPr lang="en-US"/>
              <a:t>Cum sociis natoque.</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200"/>
              </a:spcBef>
              <a:buNone/>
              <a:defRPr sz="1600" baseline="0">
                <a:solidFill>
                  <a:schemeClr val="bg1"/>
                </a:solidFill>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Nunc et sagittis ligula, non laoreet urna. Aenean porttitor pulvinar lorem, eu accumsan purus mattis nec. Suspendisse eu justo tempus, volutpat velit ut, eleifend velit. </a:t>
            </a:r>
          </a:p>
          <a:p>
            <a:pPr lvl="0"/>
            <a:r>
              <a:rPr lang="en-US"/>
              <a:t>Cum sociis natoque penatibus et magnis dis parturient montes, nascetur ridiculus mus. Nullam tempus lorem justo, ac placerat neque molestie ut. </a:t>
            </a:r>
          </a:p>
        </p:txBody>
      </p:sp>
    </p:spTree>
    <p:extLst>
      <p:ext uri="{BB962C8B-B14F-4D97-AF65-F5344CB8AC3E}">
        <p14:creationId xmlns:p14="http://schemas.microsoft.com/office/powerpoint/2010/main" val="3357352314"/>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2"/>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16803952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accent6"/>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266700041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828800"/>
          </a:xfrm>
        </p:spPr>
        <p:txBody>
          <a:bodyPr lIns="146304" tIns="91440" rIns="146304" bIns="91440"/>
          <a:lstStyle>
            <a:lvl1pPr>
              <a:lnSpc>
                <a:spcPts val="6300"/>
              </a:lnSpc>
              <a:defRPr sz="5800" baseline="0">
                <a:solidFill>
                  <a:schemeClr val="bg1"/>
                </a:solidFill>
              </a:defRPr>
            </a:lvl1pPr>
          </a:lstStyle>
          <a:p>
            <a:r>
              <a:rPr lang="en-US"/>
              <a:t>Lorem ipsum dolor sit</a:t>
            </a:r>
            <a:br>
              <a:rPr lang="en-US"/>
            </a:br>
            <a:r>
              <a:rPr lang="en-US"/>
              <a:t>amet, consectetuer adipi.</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7" name="Text Placeholder 6"/>
          <p:cNvSpPr>
            <a:spLocks noGrp="1"/>
          </p:cNvSpPr>
          <p:nvPr>
            <p:ph type="body" sz="quarter" idx="12" hasCustomPrompt="1"/>
          </p:nvPr>
        </p:nvSpPr>
        <p:spPr>
          <a:xfrm>
            <a:off x="274638" y="2857189"/>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a:t>
            </a:r>
            <a:br>
              <a:rPr lang="en-US"/>
            </a:br>
            <a:r>
              <a:rPr lang="en-US"/>
              <a:t>elit. Nunc et sagittis ligula, non laoreet urna. </a:t>
            </a:r>
          </a:p>
          <a:p>
            <a:pPr lvl="0"/>
            <a:r>
              <a:rPr lang="en-US"/>
              <a:t>Aenean porttitor pulvinar lorem, eu accumsan purus mattis nec. Suspendisse eu justo tempus. </a:t>
            </a:r>
          </a:p>
          <a:p>
            <a:pPr lvl="0"/>
            <a:r>
              <a:rPr lang="en-US"/>
              <a:t>Cum sociis natoque penatibus et magnis dis parturient montes, nascetur ridiculus mus.</a:t>
            </a:r>
          </a:p>
        </p:txBody>
      </p:sp>
    </p:spTree>
    <p:extLst>
      <p:ext uri="{BB962C8B-B14F-4D97-AF65-F5344CB8AC3E}">
        <p14:creationId xmlns:p14="http://schemas.microsoft.com/office/powerpoint/2010/main" val="132581782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7"/>
          <p:cNvSpPr>
            <a:spLocks noGrp="1"/>
          </p:cNvSpPr>
          <p:nvPr>
            <p:ph type="body" sz="quarter" idx="13" hasCustomPrompt="1"/>
          </p:nvPr>
        </p:nvSpPr>
        <p:spPr>
          <a:xfrm>
            <a:off x="274638" y="2125663"/>
            <a:ext cx="9144000" cy="4082870"/>
          </a:xfrm>
        </p:spPr>
        <p:txBody>
          <a:bodyPr/>
          <a:lstStyle>
            <a:lvl1pPr marL="233363" indent="-233363">
              <a:spcBef>
                <a:spcPts val="1200"/>
              </a:spcBef>
              <a:defRPr sz="2600">
                <a:latin typeface="+mn-lt"/>
              </a:defRPr>
            </a:lvl1pPr>
            <a:lvl2pPr marL="690563" indent="-233363">
              <a:spcBef>
                <a:spcPts val="1200"/>
              </a:spcBef>
              <a:buSzPct val="100000"/>
              <a:buFont typeface="Segoe UI" pitchFamily="34" charset="0"/>
              <a:buChar char="‐"/>
              <a:defRPr/>
            </a:lvl2pPr>
            <a:lvl3pPr marL="1147763" indent="-233363">
              <a:spcBef>
                <a:spcPts val="1200"/>
              </a:spcBef>
              <a:buFont typeface="Wingdings" pitchFamily="2" charset="2"/>
              <a:buChar char="§"/>
              <a:defRPr/>
            </a:lvl3pPr>
            <a:lvl4pPr marL="1600200" indent="-342900">
              <a:spcBef>
                <a:spcPts val="1200"/>
              </a:spcBef>
              <a:buFont typeface="+mj-lt"/>
              <a:buAutoNum type="arabicPeriod"/>
              <a:defRPr/>
            </a:lvl4pPr>
            <a:lvl5pPr marL="1946275" indent="-342900">
              <a:spcBef>
                <a:spcPts val="1200"/>
              </a:spcBef>
              <a:buFont typeface="+mj-lt"/>
              <a:buAutoNum type="alphaLcParenR"/>
              <a:defRPr/>
            </a:lvl5pPr>
          </a:lstStyle>
          <a:p>
            <a:pPr lvl="0"/>
            <a:r>
              <a:rPr lang="en-US"/>
              <a:t>Lorem ipsum dolor sit amet, consectetur adipiscing </a:t>
            </a:r>
            <a:br>
              <a:rPr lang="en-US"/>
            </a:br>
            <a:r>
              <a:rPr lang="en-US"/>
              <a:t>elit. Nunc et sagittis ligula</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68818752"/>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30pt Tex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pic>
        <p:nvPicPr>
          <p:cNvPr id="6" name="Picture 5"/>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1" y="0"/>
            <a:ext cx="5964865" cy="6994525"/>
          </a:xfrm>
          <a:prstGeom prst="rect">
            <a:avLst/>
          </a:prstGeom>
        </p:spPr>
      </p:pic>
      <p:sp>
        <p:nvSpPr>
          <p:cNvPr id="9" name="Rectangle 8"/>
          <p:cNvSpPr/>
          <p:nvPr userDrawn="1"/>
        </p:nvSpPr>
        <p:spPr bwMode="auto">
          <a:xfrm>
            <a:off x="4891618" y="0"/>
            <a:ext cx="2011658" cy="6994525"/>
          </a:xfrm>
          <a:prstGeom prst="rect">
            <a:avLst/>
          </a:prstGeom>
          <a:gradFill>
            <a:gsLst>
              <a:gs pos="63000">
                <a:schemeClr val="bg1"/>
              </a:gs>
              <a:gs pos="75325">
                <a:srgbClr val="FFFFFF">
                  <a:alpha val="92000"/>
                </a:srgbClr>
              </a:gs>
              <a:gs pos="88000">
                <a:schemeClr val="bg1">
                  <a:alpha val="33000"/>
                </a:schemeClr>
              </a:gs>
              <a:gs pos="100000">
                <a:schemeClr val="bg1">
                  <a:alpha val="0"/>
                </a:schemeClr>
              </a:gs>
            </a:gsLst>
            <a:lin ang="108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 Placeholder 6"/>
          <p:cNvSpPr>
            <a:spLocks noGrp="1"/>
          </p:cNvSpPr>
          <p:nvPr>
            <p:ph type="body" sz="quarter" idx="12" hasCustomPrompt="1"/>
          </p:nvPr>
        </p:nvSpPr>
        <p:spPr>
          <a:xfrm>
            <a:off x="5761038" y="1028410"/>
            <a:ext cx="6409624" cy="5303462"/>
          </a:xfrm>
        </p:spPr>
        <p:txBody>
          <a:bodyPr/>
          <a:lstStyle>
            <a:lvl1pPr marL="0" indent="0">
              <a:lnSpc>
                <a:spcPts val="3400"/>
              </a:lnSpc>
              <a:spcBef>
                <a:spcPts val="3600"/>
              </a:spcBef>
              <a:buNone/>
              <a:defRPr sz="3000" baseline="0">
                <a:solidFill>
                  <a:schemeClr val="tx2"/>
                </a:solidFill>
                <a:latin typeface="+mj-lt"/>
              </a:defRPr>
            </a:lvl1pPr>
            <a:lvl2pPr marL="0" indent="0">
              <a:lnSpc>
                <a:spcPts val="1800"/>
              </a:lnSpc>
              <a:spcBef>
                <a:spcPts val="1200"/>
              </a:spcBef>
              <a:buNone/>
              <a:defRPr sz="1600"/>
            </a:lvl2pPr>
            <a:lvl3pPr marL="0" indent="0">
              <a:lnSpc>
                <a:spcPts val="1800"/>
              </a:lnSpc>
              <a:spcBef>
                <a:spcPts val="1200"/>
              </a:spcBef>
              <a:buNone/>
              <a:defRPr sz="1600"/>
            </a:lvl3pPr>
            <a:lvl4pPr marL="0" indent="0">
              <a:lnSpc>
                <a:spcPts val="1800"/>
              </a:lnSpc>
              <a:spcBef>
                <a:spcPts val="1200"/>
              </a:spcBef>
              <a:buNone/>
              <a:defRPr sz="1600"/>
            </a:lvl4pPr>
            <a:lvl5pPr marL="0" indent="0">
              <a:lnSpc>
                <a:spcPts val="1800"/>
              </a:lnSpc>
              <a:spcBef>
                <a:spcPts val="1200"/>
              </a:spcBef>
              <a:buNone/>
              <a:defRPr sz="1600"/>
            </a:lvl5pPr>
          </a:lstStyle>
          <a:p>
            <a:pPr lvl="0"/>
            <a:r>
              <a:rPr lang="en-US"/>
              <a:t>Lorem ipsum dolor sit amet, consectetur adipiscing elit. Suspendisse eu justo tempus. </a:t>
            </a:r>
          </a:p>
          <a:p>
            <a:pPr lvl="0"/>
            <a:r>
              <a:rPr lang="en-US"/>
              <a:t>Aenean porttitor pulvinar lorem, </a:t>
            </a:r>
            <a:br>
              <a:rPr lang="en-US"/>
            </a:br>
            <a:r>
              <a:rPr lang="en-US"/>
              <a:t>eu accumsan purus mattis nec. </a:t>
            </a:r>
          </a:p>
          <a:p>
            <a:pPr lvl="0"/>
            <a:r>
              <a:rPr lang="en-US"/>
              <a:t>Cum sociis natoque penatibus </a:t>
            </a:r>
            <a:br>
              <a:rPr lang="en-US"/>
            </a:br>
            <a:r>
              <a:rPr lang="en-US"/>
              <a:t>et magnis dis parturient montes, nascetur ridiculus mus.</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Tree>
    <p:extLst>
      <p:ext uri="{BB962C8B-B14F-4D97-AF65-F5344CB8AC3E}">
        <p14:creationId xmlns:p14="http://schemas.microsoft.com/office/powerpoint/2010/main" val="3281508123"/>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64964"/>
            <a:ext cx="9143999" cy="1097302"/>
          </a:xfrm>
        </p:spPr>
        <p:txBody>
          <a:bodyPr lIns="146304" tIns="91440" rIns="146304" bIns="91440"/>
          <a:lstStyle>
            <a:lvl1pPr>
              <a:lnSpc>
                <a:spcPts val="6300"/>
              </a:lnSpc>
              <a:defRPr sz="5800" baseline="0">
                <a:solidFill>
                  <a:schemeClr val="accent2"/>
                </a:solidFill>
              </a:defRPr>
            </a:lvl1pPr>
          </a:lstStyle>
          <a:p>
            <a:r>
              <a:rPr lang="en-US"/>
              <a:t>Lorem ipsum dolor sit.</a:t>
            </a:r>
          </a:p>
        </p:txBody>
      </p:sp>
      <p:sp>
        <p:nvSpPr>
          <p:cNvPr id="3" name="Footer Placeholder 2"/>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4" name="Slide Number Placeholder 3"/>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82867357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8" name="Text Placeholder 4"/>
          <p:cNvSpPr>
            <a:spLocks noGrp="1"/>
          </p:cNvSpPr>
          <p:nvPr>
            <p:ph type="body" sz="quarter" idx="11"/>
          </p:nvPr>
        </p:nvSpPr>
        <p:spPr>
          <a:xfrm>
            <a:off x="274639" y="355512"/>
            <a:ext cx="6400799" cy="629914"/>
          </a:xfrm>
        </p:spPr>
        <p:txBody>
          <a:bodyPr lIns="146304" tIns="109728" rIns="146304" bIns="109728" anchor="t" anchorCtr="0"/>
          <a:lstStyle>
            <a:lvl1pPr marL="0" indent="0">
              <a:lnSpc>
                <a:spcPts val="3600"/>
              </a:lnSpc>
              <a:buFontTx/>
              <a:buNone/>
              <a:defRPr sz="36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11" name="Text Placeholder 10"/>
          <p:cNvSpPr>
            <a:spLocks noGrp="1"/>
          </p:cNvSpPr>
          <p:nvPr>
            <p:ph type="body" sz="quarter" idx="14"/>
          </p:nvPr>
        </p:nvSpPr>
        <p:spPr>
          <a:xfrm>
            <a:off x="274638" y="2125663"/>
            <a:ext cx="3200429" cy="2743200"/>
          </a:xfrm>
        </p:spPr>
        <p:txBody>
          <a:bodyPr/>
          <a:lstStyle>
            <a:lvl1pPr marL="0" indent="0">
              <a:lnSpc>
                <a:spcPct val="100000"/>
              </a:lnSpc>
              <a:spcBef>
                <a:spcPts val="0"/>
              </a:spcBef>
              <a:spcAft>
                <a:spcPts val="3000"/>
              </a:spcAft>
              <a:buNone/>
              <a:defRPr sz="1800">
                <a:latin typeface="+mn-lt"/>
              </a:defRPr>
            </a:lvl1pPr>
            <a:lvl2pPr marL="3175" indent="0">
              <a:lnSpc>
                <a:spcPts val="1450"/>
              </a:lnSpc>
              <a:spcBef>
                <a:spcPts val="0"/>
              </a:spcBef>
              <a:spcAft>
                <a:spcPts val="1200"/>
              </a:spcAft>
              <a:buNone/>
              <a:defRPr sz="1300" b="1"/>
            </a:lvl2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1838078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a:t>Click icon to add picture</a:t>
            </a:r>
            <a:endParaRPr lang="en-US" dirty="0"/>
          </a:p>
        </p:txBody>
      </p:sp>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5" name="Slide Number Placeholder 4"/>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900" indent="0">
              <a:buNone/>
              <a:defRPr/>
            </a:lvl2pPr>
            <a:lvl3pPr marL="571500" indent="0">
              <a:buNone/>
              <a:defRPr/>
            </a:lvl3pPr>
            <a:lvl4pPr marL="800100" indent="0">
              <a:buNone/>
              <a:defRPr/>
            </a:lvl4pPr>
            <a:lvl5pPr marL="1028700" indent="0">
              <a:buNone/>
              <a:defRPr/>
            </a:lvl5pPr>
          </a:lstStyle>
          <a:p>
            <a:pPr marL="0" marR="0" lvl="0"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a:t>Fifth level</a:t>
            </a:r>
          </a:p>
        </p:txBody>
      </p:sp>
    </p:spTree>
    <p:extLst>
      <p:ext uri="{BB962C8B-B14F-4D97-AF65-F5344CB8AC3E}">
        <p14:creationId xmlns:p14="http://schemas.microsoft.com/office/powerpoint/2010/main" val="388935591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3"/>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9" name="Text Placeholder 4"/>
          <p:cNvSpPr>
            <a:spLocks noGrp="1"/>
          </p:cNvSpPr>
          <p:nvPr>
            <p:ph type="body" sz="quarter" idx="10"/>
          </p:nvPr>
        </p:nvSpPr>
        <p:spPr>
          <a:xfrm>
            <a:off x="274818"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155018396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4" y="1499851"/>
            <a:ext cx="8244658" cy="677108"/>
          </a:xfrm>
        </p:spPr>
        <p:txBody>
          <a:bodyPr lIns="146304" tIns="91440" rIns="146304" bIns="91440"/>
          <a:lstStyle>
            <a:lvl1pPr marL="0" indent="0">
              <a:lnSpc>
                <a:spcPct val="90000"/>
              </a:lnSpc>
              <a:buFontTx/>
              <a:buNone/>
              <a:defRPr sz="4800">
                <a:solidFill>
                  <a:schemeClr val="tx2"/>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
        <p:nvSpPr>
          <p:cNvPr id="2" name="Footer Placeholder 1"/>
          <p:cNvSpPr>
            <a:spLocks noGrp="1"/>
          </p:cNvSpPr>
          <p:nvPr>
            <p:ph type="ftr" sz="quarter" idx="14"/>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5"/>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
        <p:nvSpPr>
          <p:cNvPr id="10" name="Text Placeholder 4"/>
          <p:cNvSpPr>
            <a:spLocks noGrp="1"/>
          </p:cNvSpPr>
          <p:nvPr>
            <p:ph type="body" sz="quarter" idx="10"/>
          </p:nvPr>
        </p:nvSpPr>
        <p:spPr>
          <a:xfrm>
            <a:off x="274819" y="375657"/>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a:t>Click to edit Master text styles</a:t>
            </a:r>
          </a:p>
        </p:txBody>
      </p:sp>
    </p:spTree>
    <p:extLst>
      <p:ext uri="{BB962C8B-B14F-4D97-AF65-F5344CB8AC3E}">
        <p14:creationId xmlns:p14="http://schemas.microsoft.com/office/powerpoint/2010/main" val="349636850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p>
            <a:r>
              <a:rPr>
                <a:solidFill>
                  <a:srgbClr val="505050"/>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p>
            <a:fld id="{27258FFF-F925-446B-8502-81C933981705}" type="slidenum">
              <a:rPr>
                <a:solidFill>
                  <a:srgbClr val="505050"/>
                </a:solidFill>
              </a:rPr>
              <a:pPr/>
              <a:t>‹#›</a:t>
            </a:fld>
            <a:endParaRPr>
              <a:solidFill>
                <a:srgbClr val="505050"/>
              </a:solidFill>
            </a:endParaRPr>
          </a:p>
        </p:txBody>
      </p:sp>
    </p:spTree>
    <p:extLst>
      <p:ext uri="{BB962C8B-B14F-4D97-AF65-F5344CB8AC3E}">
        <p14:creationId xmlns:p14="http://schemas.microsoft.com/office/powerpoint/2010/main" val="2804265253"/>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Gray Background &amp; Tiles">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grpSp>
        <p:nvGrpSpPr>
          <p:cNvPr id="13" name="Group 1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1" name="Picture 10"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2" name="Picture 11"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14" name="Text Placeholder 4"/>
          <p:cNvSpPr>
            <a:spLocks noGrp="1"/>
          </p:cNvSpPr>
          <p:nvPr>
            <p:ph type="body" sz="quarter" idx="13"/>
          </p:nvPr>
        </p:nvSpPr>
        <p:spPr>
          <a:xfrm>
            <a:off x="274638" y="2122379"/>
            <a:ext cx="11887200" cy="1828800"/>
          </a:xfrm>
        </p:spPr>
        <p:txBody>
          <a:bodyPr lIns="146304" tIns="91440" rIns="146304" bIns="91440"/>
          <a:lstStyle>
            <a:lvl1pPr marL="0" indent="0">
              <a:lnSpc>
                <a:spcPct val="90000"/>
              </a:lnSpc>
              <a:buFontTx/>
              <a:buNone/>
              <a:defRPr sz="8800" b="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1258514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4pt Text- Gray Background">
    <p:bg>
      <p:bgPr>
        <a:solidFill>
          <a:srgbClr val="505050"/>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
        <p:nvSpPr>
          <p:cNvPr id="4" name="Text Placeholder 4"/>
          <p:cNvSpPr>
            <a:spLocks noGrp="1"/>
          </p:cNvSpPr>
          <p:nvPr>
            <p:ph type="body" sz="quarter" idx="13"/>
          </p:nvPr>
        </p:nvSpPr>
        <p:spPr>
          <a:xfrm>
            <a:off x="274638" y="296863"/>
            <a:ext cx="11887200" cy="1828800"/>
          </a:xfrm>
        </p:spPr>
        <p:txBody>
          <a:bodyPr lIns="146304" tIns="91440" rIns="146304" bIns="91440"/>
          <a:lstStyle>
            <a:lvl1pPr marL="0" indent="0">
              <a:lnSpc>
                <a:spcPct val="90000"/>
              </a:lnSpc>
              <a:buFontTx/>
              <a:buNone/>
              <a:defRPr sz="5400">
                <a:solidFill>
                  <a:schemeClr val="bg1"/>
                </a:solidFill>
                <a:latin typeface="+mj-lt"/>
              </a:defRPr>
            </a:lvl1pPr>
            <a:lvl2pPr marL="342867" indent="0">
              <a:buFontTx/>
              <a:buNone/>
              <a:defRPr sz="3600">
                <a:latin typeface="Segoe Pro Light"/>
              </a:defRPr>
            </a:lvl2pPr>
            <a:lvl3pPr marL="571444" indent="0">
              <a:buFontTx/>
              <a:buNone/>
              <a:defRPr sz="3600">
                <a:latin typeface="Segoe Pro Light"/>
              </a:defRPr>
            </a:lvl3pPr>
            <a:lvl4pPr marL="800021" indent="0">
              <a:buFontTx/>
              <a:buNone/>
              <a:defRPr sz="3600">
                <a:latin typeface="Segoe Pro Light"/>
              </a:defRPr>
            </a:lvl4pPr>
            <a:lvl5pPr marL="1028598" indent="0">
              <a:buFontTx/>
              <a:buNone/>
              <a:defRPr sz="3600">
                <a:latin typeface="Segoe Pro Light"/>
              </a:defRPr>
            </a:lvl5pPr>
          </a:lstStyle>
          <a:p>
            <a:pPr lvl="0"/>
            <a:r>
              <a:rPr lang="en-US"/>
              <a:t>Click to edit Master text styles</a:t>
            </a:r>
          </a:p>
        </p:txBody>
      </p:sp>
    </p:spTree>
    <p:extLst>
      <p:ext uri="{BB962C8B-B14F-4D97-AF65-F5344CB8AC3E}">
        <p14:creationId xmlns:p14="http://schemas.microsoft.com/office/powerpoint/2010/main" val="3009516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Blank - Black Background">
    <p:bg>
      <p:bgPr>
        <a:solidFill>
          <a:schemeClr val="tx1"/>
        </a:soli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chemeClr val="bg1"/>
                </a:solidFill>
              </a:defRPr>
            </a:lvl1pPr>
          </a:lstStyle>
          <a:p>
            <a:r>
              <a:rPr>
                <a:solidFill>
                  <a:srgbClr val="FFFFFF"/>
                </a:solidFill>
              </a:rPr>
              <a:t>Microsoft Confidential</a:t>
            </a:r>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defRPr>
                <a:solidFill>
                  <a:schemeClr val="bg1"/>
                </a:solidFill>
              </a:defRPr>
            </a:lvl1pPr>
          </a:lstStyle>
          <a:p>
            <a:fld id="{27258FFF-F925-446B-8502-81C933981705}" type="slidenum">
              <a:rPr smtClean="0">
                <a:solidFill>
                  <a:srgbClr val="FFFFFF"/>
                </a:solidFill>
              </a:rPr>
              <a:pPr/>
              <a:t>‹#›</a:t>
            </a:fld>
            <a:endParaRPr>
              <a:solidFill>
                <a:srgbClr val="FFFFFF"/>
              </a:solidFill>
            </a:endParaRPr>
          </a:p>
        </p:txBody>
      </p:sp>
    </p:spTree>
    <p:extLst>
      <p:ext uri="{BB962C8B-B14F-4D97-AF65-F5344CB8AC3E}">
        <p14:creationId xmlns:p14="http://schemas.microsoft.com/office/powerpoint/2010/main" val="2576129733"/>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Slide Soli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8" y="2674311"/>
            <a:ext cx="11228387" cy="1737340"/>
          </a:xfrm>
        </p:spPr>
        <p:txBody>
          <a:bodyPr anchor="ctr"/>
          <a:lstStyle>
            <a:lvl1pPr>
              <a:defRPr sz="6000">
                <a:solidFill>
                  <a:schemeClr val="tx2"/>
                </a:solidFill>
              </a:defRPr>
            </a:lvl1pPr>
          </a:lstStyle>
          <a:p>
            <a:r>
              <a:rPr lang="en-US"/>
              <a:t>Thank you</a:t>
            </a: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80440" y="492475"/>
            <a:ext cx="1250445" cy="266701"/>
          </a:xfrm>
          <a:prstGeom prst="rect">
            <a:avLst/>
          </a:prstGeom>
        </p:spPr>
      </p:pic>
    </p:spTree>
    <p:extLst>
      <p:ext uri="{BB962C8B-B14F-4D97-AF65-F5344CB8AC3E}">
        <p14:creationId xmlns:p14="http://schemas.microsoft.com/office/powerpoint/2010/main" val="299371550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03310573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userDrawn="1">
  <p:cSld name="3_Title Slide Solid">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457008" cy="7003117"/>
          </a:xfrm>
          <a:prstGeom prst="rect">
            <a:avLst/>
          </a:prstGeom>
        </p:spPr>
      </p:pic>
      <p:sp>
        <p:nvSpPr>
          <p:cNvPr id="5" name="Rectangle 4"/>
          <p:cNvSpPr/>
          <p:nvPr userDrawn="1"/>
        </p:nvSpPr>
        <p:spPr bwMode="auto">
          <a:xfrm>
            <a:off x="285750" y="315913"/>
            <a:ext cx="6413500" cy="6413500"/>
          </a:xfrm>
          <a:prstGeom prst="rect">
            <a:avLst/>
          </a:prstGeom>
          <a:solidFill>
            <a:srgbClr val="002050">
              <a:alpha val="91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8" name="Picture 17"/>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524829" y="534927"/>
            <a:ext cx="1255374" cy="275082"/>
          </a:xfrm>
          <a:prstGeom prst="rect">
            <a:avLst/>
          </a:prstGeom>
        </p:spPr>
      </p:pic>
      <p:sp>
        <p:nvSpPr>
          <p:cNvPr id="4" name="TextBox 3"/>
          <p:cNvSpPr txBox="1"/>
          <p:nvPr userDrawn="1"/>
        </p:nvSpPr>
        <p:spPr>
          <a:xfrm>
            <a:off x="-1490007" y="-1659216"/>
            <a:ext cx="914400" cy="914400"/>
          </a:xfrm>
          <a:prstGeom prst="rect">
            <a:avLst/>
          </a:prstGeom>
          <a:noFill/>
        </p:spPr>
        <p:txBody>
          <a:bodyPr wrap="none" lIns="182854" tIns="146283" rIns="182854" bIns="146283" rtlCol="0">
            <a:noAutofit/>
          </a:bodyPr>
          <a:lstStyle/>
          <a:p>
            <a:pPr defTabSz="932563">
              <a:lnSpc>
                <a:spcPct val="90000"/>
              </a:lnSpc>
              <a:spcAft>
                <a:spcPts val="600"/>
              </a:spcAft>
            </a:pPr>
            <a:endParaRPr lang="en-US" sz="2400" dirty="0">
              <a:gradFill>
                <a:gsLst>
                  <a:gs pos="2917">
                    <a:srgbClr val="000000"/>
                  </a:gs>
                  <a:gs pos="30000">
                    <a:srgbClr val="000000"/>
                  </a:gs>
                </a:gsLst>
                <a:lin ang="5400000" scaled="0"/>
              </a:gradFill>
            </a:endParaRPr>
          </a:p>
        </p:txBody>
      </p:sp>
      <p:sp>
        <p:nvSpPr>
          <p:cNvPr id="17" name="Title 1"/>
          <p:cNvSpPr>
            <a:spLocks noGrp="1"/>
          </p:cNvSpPr>
          <p:nvPr>
            <p:ph type="ctrTitle" hasCustomPrompt="1"/>
          </p:nvPr>
        </p:nvSpPr>
        <p:spPr>
          <a:xfrm>
            <a:off x="383492" y="1441151"/>
            <a:ext cx="5143830" cy="2538441"/>
          </a:xfrm>
        </p:spPr>
        <p:txBody>
          <a:bodyPr/>
          <a:lstStyle>
            <a:lvl1pPr>
              <a:defRPr sz="5199" baseline="0">
                <a:solidFill>
                  <a:schemeClr val="bg1"/>
                </a:solidFill>
              </a:defRPr>
            </a:lvl1pPr>
          </a:lstStyle>
          <a:p>
            <a:r>
              <a:rPr lang="en-US" dirty="0" err="1"/>
              <a:t>Lorem</a:t>
            </a:r>
            <a:r>
              <a:rPr lang="en-US" dirty="0"/>
              <a:t> </a:t>
            </a:r>
            <a:r>
              <a:rPr lang="en-US" dirty="0" err="1"/>
              <a:t>ipsum</a:t>
            </a:r>
            <a:r>
              <a:rPr lang="en-US" dirty="0"/>
              <a:t> dolor</a:t>
            </a:r>
          </a:p>
        </p:txBody>
      </p:sp>
      <p:sp>
        <p:nvSpPr>
          <p:cNvPr id="19" name="Subtitle 2"/>
          <p:cNvSpPr>
            <a:spLocks noGrp="1"/>
          </p:cNvSpPr>
          <p:nvPr>
            <p:ph type="subTitle" idx="1" hasCustomPrompt="1"/>
          </p:nvPr>
        </p:nvSpPr>
        <p:spPr>
          <a:xfrm>
            <a:off x="383555" y="4313835"/>
            <a:ext cx="7834977" cy="619152"/>
          </a:xfrm>
        </p:spPr>
        <p:txBody>
          <a:bodyPr anchor="ctr"/>
          <a:lstStyle>
            <a:lvl1pPr marL="0" indent="0" algn="l">
              <a:lnSpc>
                <a:spcPts val="2600"/>
              </a:lnSpc>
              <a:buNone/>
              <a:defRPr sz="1599">
                <a:solidFill>
                  <a:schemeClr val="bg1"/>
                </a:solidFill>
                <a:latin typeface="+mj-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dirty="0"/>
              <a:t>Speaker Name</a:t>
            </a:r>
            <a:br>
              <a:rPr lang="en-US" dirty="0"/>
            </a:br>
            <a:r>
              <a:rPr lang="en-US" dirty="0"/>
              <a:t>Date</a:t>
            </a:r>
          </a:p>
        </p:txBody>
      </p:sp>
    </p:spTree>
    <p:extLst>
      <p:ext uri="{BB962C8B-B14F-4D97-AF65-F5344CB8AC3E}">
        <p14:creationId xmlns:p14="http://schemas.microsoft.com/office/powerpoint/2010/main" val="63855913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1_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6978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Walkin">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10333037" y="482564"/>
            <a:ext cx="1646237" cy="351905"/>
          </a:xfrm>
          <a:prstGeom prst="rect">
            <a:avLst/>
          </a:prstGeom>
        </p:spPr>
      </p:pic>
    </p:spTree>
    <p:extLst>
      <p:ext uri="{BB962C8B-B14F-4D97-AF65-F5344CB8AC3E}">
        <p14:creationId xmlns:p14="http://schemas.microsoft.com/office/powerpoint/2010/main" val="991320062"/>
      </p:ext>
    </p:extLst>
  </p:cSld>
  <p:clrMapOvr>
    <a:masterClrMapping/>
  </p:clrMapOvr>
  <p:transition>
    <p:fade/>
  </p:transition>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Slide North America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7" name="Group 96"/>
          <p:cNvGrpSpPr/>
          <p:nvPr userDrawn="1"/>
        </p:nvGrpSpPr>
        <p:grpSpPr>
          <a:xfrm>
            <a:off x="6765997" y="4102100"/>
            <a:ext cx="2232026" cy="1533525"/>
            <a:chOff x="15328900" y="1957388"/>
            <a:chExt cx="2232026" cy="1533525"/>
          </a:xfrm>
        </p:grpSpPr>
        <p:sp>
          <p:nvSpPr>
            <p:cNvPr id="12" name="Freeform 5"/>
            <p:cNvSpPr>
              <a:spLocks/>
            </p:cNvSpPr>
            <p:nvPr userDrawn="1"/>
          </p:nvSpPr>
          <p:spPr bwMode="auto">
            <a:xfrm>
              <a:off x="16663988" y="3295650"/>
              <a:ext cx="85725" cy="39688"/>
            </a:xfrm>
            <a:custGeom>
              <a:avLst/>
              <a:gdLst>
                <a:gd name="T0" fmla="*/ 18 w 31"/>
                <a:gd name="T1" fmla="*/ 3 h 14"/>
                <a:gd name="T2" fmla="*/ 15 w 31"/>
                <a:gd name="T3" fmla="*/ 3 h 14"/>
                <a:gd name="T4" fmla="*/ 7 w 31"/>
                <a:gd name="T5" fmla="*/ 1 h 14"/>
                <a:gd name="T6" fmla="*/ 10 w 31"/>
                <a:gd name="T7" fmla="*/ 8 h 14"/>
                <a:gd name="T8" fmla="*/ 0 w 31"/>
                <a:gd name="T9" fmla="*/ 10 h 14"/>
                <a:gd name="T10" fmla="*/ 7 w 31"/>
                <a:gd name="T11" fmla="*/ 12 h 14"/>
                <a:gd name="T12" fmla="*/ 14 w 31"/>
                <a:gd name="T13" fmla="*/ 12 h 14"/>
                <a:gd name="T14" fmla="*/ 14 w 31"/>
                <a:gd name="T15" fmla="*/ 13 h 14"/>
                <a:gd name="T16" fmla="*/ 21 w 31"/>
                <a:gd name="T17" fmla="*/ 10 h 14"/>
                <a:gd name="T18" fmla="*/ 31 w 31"/>
                <a:gd name="T19" fmla="*/ 8 h 14"/>
                <a:gd name="T20" fmla="*/ 18 w 31"/>
                <a:gd name="T2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14">
                  <a:moveTo>
                    <a:pt x="18" y="3"/>
                  </a:moveTo>
                  <a:cubicBezTo>
                    <a:pt x="17" y="3"/>
                    <a:pt x="16" y="3"/>
                    <a:pt x="15" y="3"/>
                  </a:cubicBezTo>
                  <a:cubicBezTo>
                    <a:pt x="12" y="2"/>
                    <a:pt x="8" y="0"/>
                    <a:pt x="7" y="1"/>
                  </a:cubicBezTo>
                  <a:cubicBezTo>
                    <a:pt x="5" y="3"/>
                    <a:pt x="10" y="6"/>
                    <a:pt x="10" y="8"/>
                  </a:cubicBezTo>
                  <a:cubicBezTo>
                    <a:pt x="10" y="10"/>
                    <a:pt x="1" y="8"/>
                    <a:pt x="0" y="10"/>
                  </a:cubicBezTo>
                  <a:cubicBezTo>
                    <a:pt x="0" y="11"/>
                    <a:pt x="3" y="13"/>
                    <a:pt x="7" y="12"/>
                  </a:cubicBezTo>
                  <a:cubicBezTo>
                    <a:pt x="10" y="10"/>
                    <a:pt x="12" y="12"/>
                    <a:pt x="14" y="12"/>
                  </a:cubicBezTo>
                  <a:cubicBezTo>
                    <a:pt x="14" y="13"/>
                    <a:pt x="14" y="13"/>
                    <a:pt x="14" y="13"/>
                  </a:cubicBezTo>
                  <a:cubicBezTo>
                    <a:pt x="16" y="14"/>
                    <a:pt x="17" y="12"/>
                    <a:pt x="21" y="10"/>
                  </a:cubicBezTo>
                  <a:cubicBezTo>
                    <a:pt x="25" y="9"/>
                    <a:pt x="31" y="12"/>
                    <a:pt x="31" y="8"/>
                  </a:cubicBezTo>
                  <a:cubicBezTo>
                    <a:pt x="31" y="5"/>
                    <a:pt x="20" y="2"/>
                    <a:pt x="18"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3" name="Freeform 6"/>
            <p:cNvSpPr>
              <a:spLocks/>
            </p:cNvSpPr>
            <p:nvPr userDrawn="1"/>
          </p:nvSpPr>
          <p:spPr bwMode="auto">
            <a:xfrm>
              <a:off x="16481425" y="3373438"/>
              <a:ext cx="144463" cy="117475"/>
            </a:xfrm>
            <a:custGeom>
              <a:avLst/>
              <a:gdLst>
                <a:gd name="T0" fmla="*/ 10 w 52"/>
                <a:gd name="T1" fmla="*/ 3 h 42"/>
                <a:gd name="T2" fmla="*/ 5 w 52"/>
                <a:gd name="T3" fmla="*/ 6 h 42"/>
                <a:gd name="T4" fmla="*/ 3 w 52"/>
                <a:gd name="T5" fmla="*/ 9 h 42"/>
                <a:gd name="T6" fmla="*/ 2 w 52"/>
                <a:gd name="T7" fmla="*/ 10 h 42"/>
                <a:gd name="T8" fmla="*/ 0 w 52"/>
                <a:gd name="T9" fmla="*/ 11 h 42"/>
                <a:gd name="T10" fmla="*/ 1 w 52"/>
                <a:gd name="T11" fmla="*/ 13 h 42"/>
                <a:gd name="T12" fmla="*/ 7 w 52"/>
                <a:gd name="T13" fmla="*/ 19 h 42"/>
                <a:gd name="T14" fmla="*/ 9 w 52"/>
                <a:gd name="T15" fmla="*/ 21 h 42"/>
                <a:gd name="T16" fmla="*/ 8 w 52"/>
                <a:gd name="T17" fmla="*/ 23 h 42"/>
                <a:gd name="T18" fmla="*/ 10 w 52"/>
                <a:gd name="T19" fmla="*/ 27 h 42"/>
                <a:gd name="T20" fmla="*/ 13 w 52"/>
                <a:gd name="T21" fmla="*/ 27 h 42"/>
                <a:gd name="T22" fmla="*/ 15 w 52"/>
                <a:gd name="T23" fmla="*/ 29 h 42"/>
                <a:gd name="T24" fmla="*/ 18 w 52"/>
                <a:gd name="T25" fmla="*/ 32 h 42"/>
                <a:gd name="T26" fmla="*/ 21 w 52"/>
                <a:gd name="T27" fmla="*/ 34 h 42"/>
                <a:gd name="T28" fmla="*/ 23 w 52"/>
                <a:gd name="T29" fmla="*/ 34 h 42"/>
                <a:gd name="T30" fmla="*/ 29 w 52"/>
                <a:gd name="T31" fmla="*/ 37 h 42"/>
                <a:gd name="T32" fmla="*/ 33 w 52"/>
                <a:gd name="T33" fmla="*/ 40 h 42"/>
                <a:gd name="T34" fmla="*/ 37 w 52"/>
                <a:gd name="T35" fmla="*/ 39 h 42"/>
                <a:gd name="T36" fmla="*/ 35 w 52"/>
                <a:gd name="T37" fmla="*/ 36 h 42"/>
                <a:gd name="T38" fmla="*/ 38 w 52"/>
                <a:gd name="T39" fmla="*/ 34 h 42"/>
                <a:gd name="T40" fmla="*/ 44 w 52"/>
                <a:gd name="T41" fmla="*/ 32 h 42"/>
                <a:gd name="T42" fmla="*/ 45 w 52"/>
                <a:gd name="T43" fmla="*/ 35 h 42"/>
                <a:gd name="T44" fmla="*/ 48 w 52"/>
                <a:gd name="T45" fmla="*/ 41 h 42"/>
                <a:gd name="T46" fmla="*/ 52 w 52"/>
                <a:gd name="T47" fmla="*/ 37 h 42"/>
                <a:gd name="T48" fmla="*/ 52 w 52"/>
                <a:gd name="T49" fmla="*/ 36 h 42"/>
                <a:gd name="T50" fmla="*/ 49 w 52"/>
                <a:gd name="T51" fmla="*/ 32 h 42"/>
                <a:gd name="T52" fmla="*/ 42 w 52"/>
                <a:gd name="T53" fmla="*/ 28 h 42"/>
                <a:gd name="T54" fmla="*/ 35 w 52"/>
                <a:gd name="T55" fmla="*/ 31 h 42"/>
                <a:gd name="T56" fmla="*/ 27 w 52"/>
                <a:gd name="T57" fmla="*/ 31 h 42"/>
                <a:gd name="T58" fmla="*/ 24 w 52"/>
                <a:gd name="T59" fmla="*/ 28 h 42"/>
                <a:gd name="T60" fmla="*/ 19 w 52"/>
                <a:gd name="T61" fmla="*/ 22 h 42"/>
                <a:gd name="T62" fmla="*/ 18 w 52"/>
                <a:gd name="T63" fmla="*/ 21 h 42"/>
                <a:gd name="T64" fmla="*/ 20 w 52"/>
                <a:gd name="T65" fmla="*/ 14 h 42"/>
                <a:gd name="T66" fmla="*/ 20 w 52"/>
                <a:gd name="T67" fmla="*/ 6 h 42"/>
                <a:gd name="T68" fmla="*/ 21 w 52"/>
                <a:gd name="T69" fmla="*/ 0 h 42"/>
                <a:gd name="T70" fmla="*/ 21 w 52"/>
                <a:gd name="T71" fmla="*/ 0 h 42"/>
                <a:gd name="T72" fmla="*/ 15 w 52"/>
                <a:gd name="T73" fmla="*/ 2 h 42"/>
                <a:gd name="T74" fmla="*/ 10 w 52"/>
                <a:gd name="T7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2" h="42">
                  <a:moveTo>
                    <a:pt x="10" y="3"/>
                  </a:moveTo>
                  <a:cubicBezTo>
                    <a:pt x="10" y="5"/>
                    <a:pt x="8" y="5"/>
                    <a:pt x="5" y="6"/>
                  </a:cubicBezTo>
                  <a:cubicBezTo>
                    <a:pt x="2" y="6"/>
                    <a:pt x="3" y="8"/>
                    <a:pt x="3" y="9"/>
                  </a:cubicBezTo>
                  <a:cubicBezTo>
                    <a:pt x="3" y="9"/>
                    <a:pt x="2" y="10"/>
                    <a:pt x="2" y="10"/>
                  </a:cubicBezTo>
                  <a:cubicBezTo>
                    <a:pt x="0" y="11"/>
                    <a:pt x="0" y="11"/>
                    <a:pt x="0" y="11"/>
                  </a:cubicBezTo>
                  <a:cubicBezTo>
                    <a:pt x="0" y="11"/>
                    <a:pt x="0" y="12"/>
                    <a:pt x="1" y="13"/>
                  </a:cubicBezTo>
                  <a:cubicBezTo>
                    <a:pt x="2" y="14"/>
                    <a:pt x="5" y="18"/>
                    <a:pt x="7" y="19"/>
                  </a:cubicBezTo>
                  <a:cubicBezTo>
                    <a:pt x="8" y="19"/>
                    <a:pt x="8" y="20"/>
                    <a:pt x="9" y="21"/>
                  </a:cubicBezTo>
                  <a:cubicBezTo>
                    <a:pt x="9" y="22"/>
                    <a:pt x="9" y="22"/>
                    <a:pt x="8" y="23"/>
                  </a:cubicBezTo>
                  <a:cubicBezTo>
                    <a:pt x="7" y="23"/>
                    <a:pt x="7" y="26"/>
                    <a:pt x="10" y="27"/>
                  </a:cubicBezTo>
                  <a:cubicBezTo>
                    <a:pt x="12" y="28"/>
                    <a:pt x="11" y="27"/>
                    <a:pt x="13" y="27"/>
                  </a:cubicBezTo>
                  <a:cubicBezTo>
                    <a:pt x="14" y="27"/>
                    <a:pt x="14" y="29"/>
                    <a:pt x="15" y="29"/>
                  </a:cubicBezTo>
                  <a:cubicBezTo>
                    <a:pt x="16" y="29"/>
                    <a:pt x="19" y="30"/>
                    <a:pt x="18" y="32"/>
                  </a:cubicBezTo>
                  <a:cubicBezTo>
                    <a:pt x="18" y="34"/>
                    <a:pt x="19" y="34"/>
                    <a:pt x="21" y="34"/>
                  </a:cubicBezTo>
                  <a:cubicBezTo>
                    <a:pt x="22" y="34"/>
                    <a:pt x="22" y="34"/>
                    <a:pt x="23" y="34"/>
                  </a:cubicBezTo>
                  <a:cubicBezTo>
                    <a:pt x="25" y="35"/>
                    <a:pt x="28" y="36"/>
                    <a:pt x="29" y="37"/>
                  </a:cubicBezTo>
                  <a:cubicBezTo>
                    <a:pt x="31" y="39"/>
                    <a:pt x="32" y="38"/>
                    <a:pt x="33" y="40"/>
                  </a:cubicBezTo>
                  <a:cubicBezTo>
                    <a:pt x="34" y="42"/>
                    <a:pt x="36" y="40"/>
                    <a:pt x="37" y="39"/>
                  </a:cubicBezTo>
                  <a:cubicBezTo>
                    <a:pt x="37" y="38"/>
                    <a:pt x="36" y="37"/>
                    <a:pt x="35" y="36"/>
                  </a:cubicBezTo>
                  <a:cubicBezTo>
                    <a:pt x="35" y="35"/>
                    <a:pt x="38" y="35"/>
                    <a:pt x="38" y="34"/>
                  </a:cubicBezTo>
                  <a:cubicBezTo>
                    <a:pt x="39" y="32"/>
                    <a:pt x="42" y="31"/>
                    <a:pt x="44" y="32"/>
                  </a:cubicBezTo>
                  <a:cubicBezTo>
                    <a:pt x="45" y="32"/>
                    <a:pt x="47" y="34"/>
                    <a:pt x="45" y="35"/>
                  </a:cubicBezTo>
                  <a:cubicBezTo>
                    <a:pt x="44" y="37"/>
                    <a:pt x="46" y="39"/>
                    <a:pt x="48" y="41"/>
                  </a:cubicBezTo>
                  <a:cubicBezTo>
                    <a:pt x="50" y="39"/>
                    <a:pt x="51" y="38"/>
                    <a:pt x="52" y="37"/>
                  </a:cubicBezTo>
                  <a:cubicBezTo>
                    <a:pt x="52" y="37"/>
                    <a:pt x="52" y="36"/>
                    <a:pt x="52" y="36"/>
                  </a:cubicBezTo>
                  <a:cubicBezTo>
                    <a:pt x="52" y="35"/>
                    <a:pt x="51" y="34"/>
                    <a:pt x="49" y="32"/>
                  </a:cubicBezTo>
                  <a:cubicBezTo>
                    <a:pt x="47" y="29"/>
                    <a:pt x="44" y="29"/>
                    <a:pt x="42" y="28"/>
                  </a:cubicBezTo>
                  <a:cubicBezTo>
                    <a:pt x="40" y="27"/>
                    <a:pt x="37" y="29"/>
                    <a:pt x="35" y="31"/>
                  </a:cubicBezTo>
                  <a:cubicBezTo>
                    <a:pt x="32" y="33"/>
                    <a:pt x="29" y="32"/>
                    <a:pt x="27" y="31"/>
                  </a:cubicBezTo>
                  <a:cubicBezTo>
                    <a:pt x="26" y="30"/>
                    <a:pt x="25" y="29"/>
                    <a:pt x="24" y="28"/>
                  </a:cubicBezTo>
                  <a:cubicBezTo>
                    <a:pt x="22" y="26"/>
                    <a:pt x="20" y="24"/>
                    <a:pt x="19" y="22"/>
                  </a:cubicBezTo>
                  <a:cubicBezTo>
                    <a:pt x="19" y="22"/>
                    <a:pt x="18" y="21"/>
                    <a:pt x="18" y="21"/>
                  </a:cubicBezTo>
                  <a:cubicBezTo>
                    <a:pt x="18" y="19"/>
                    <a:pt x="19" y="17"/>
                    <a:pt x="20" y="14"/>
                  </a:cubicBezTo>
                  <a:cubicBezTo>
                    <a:pt x="20" y="12"/>
                    <a:pt x="19" y="7"/>
                    <a:pt x="20" y="6"/>
                  </a:cubicBezTo>
                  <a:cubicBezTo>
                    <a:pt x="21" y="4"/>
                    <a:pt x="21" y="3"/>
                    <a:pt x="21" y="0"/>
                  </a:cubicBezTo>
                  <a:cubicBezTo>
                    <a:pt x="21" y="0"/>
                    <a:pt x="21" y="0"/>
                    <a:pt x="21" y="0"/>
                  </a:cubicBezTo>
                  <a:cubicBezTo>
                    <a:pt x="19" y="0"/>
                    <a:pt x="16" y="2"/>
                    <a:pt x="15" y="2"/>
                  </a:cubicBezTo>
                  <a:cubicBezTo>
                    <a:pt x="14" y="2"/>
                    <a:pt x="11" y="1"/>
                    <a:pt x="10"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4" name="Freeform 7"/>
            <p:cNvSpPr>
              <a:spLocks/>
            </p:cNvSpPr>
            <p:nvPr userDrawn="1"/>
          </p:nvSpPr>
          <p:spPr bwMode="auto">
            <a:xfrm>
              <a:off x="16519525" y="3246438"/>
              <a:ext cx="150813" cy="55563"/>
            </a:xfrm>
            <a:custGeom>
              <a:avLst/>
              <a:gdLst>
                <a:gd name="T0" fmla="*/ 44 w 54"/>
                <a:gd name="T1" fmla="*/ 13 h 20"/>
                <a:gd name="T2" fmla="*/ 19 w 54"/>
                <a:gd name="T3" fmla="*/ 3 h 20"/>
                <a:gd name="T4" fmla="*/ 1 w 54"/>
                <a:gd name="T5" fmla="*/ 9 h 20"/>
                <a:gd name="T6" fmla="*/ 10 w 54"/>
                <a:gd name="T7" fmla="*/ 5 h 20"/>
                <a:gd name="T8" fmla="*/ 15 w 54"/>
                <a:gd name="T9" fmla="*/ 7 h 20"/>
                <a:gd name="T10" fmla="*/ 23 w 54"/>
                <a:gd name="T11" fmla="*/ 9 h 20"/>
                <a:gd name="T12" fmla="*/ 34 w 54"/>
                <a:gd name="T13" fmla="*/ 15 h 20"/>
                <a:gd name="T14" fmla="*/ 37 w 54"/>
                <a:gd name="T15" fmla="*/ 19 h 20"/>
                <a:gd name="T16" fmla="*/ 53 w 54"/>
                <a:gd name="T17" fmla="*/ 18 h 20"/>
                <a:gd name="T18" fmla="*/ 44 w 54"/>
                <a:gd name="T19"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20">
                  <a:moveTo>
                    <a:pt x="44" y="13"/>
                  </a:moveTo>
                  <a:cubicBezTo>
                    <a:pt x="40" y="13"/>
                    <a:pt x="29" y="5"/>
                    <a:pt x="19" y="3"/>
                  </a:cubicBezTo>
                  <a:cubicBezTo>
                    <a:pt x="9" y="0"/>
                    <a:pt x="0" y="8"/>
                    <a:pt x="1" y="9"/>
                  </a:cubicBezTo>
                  <a:cubicBezTo>
                    <a:pt x="2" y="11"/>
                    <a:pt x="7" y="7"/>
                    <a:pt x="10" y="5"/>
                  </a:cubicBezTo>
                  <a:cubicBezTo>
                    <a:pt x="12" y="3"/>
                    <a:pt x="14" y="6"/>
                    <a:pt x="15" y="7"/>
                  </a:cubicBezTo>
                  <a:cubicBezTo>
                    <a:pt x="15" y="8"/>
                    <a:pt x="18" y="9"/>
                    <a:pt x="23" y="9"/>
                  </a:cubicBezTo>
                  <a:cubicBezTo>
                    <a:pt x="28" y="9"/>
                    <a:pt x="29" y="14"/>
                    <a:pt x="34" y="15"/>
                  </a:cubicBezTo>
                  <a:cubicBezTo>
                    <a:pt x="39" y="16"/>
                    <a:pt x="34" y="18"/>
                    <a:pt x="37" y="19"/>
                  </a:cubicBezTo>
                  <a:cubicBezTo>
                    <a:pt x="39" y="20"/>
                    <a:pt x="52" y="20"/>
                    <a:pt x="53" y="18"/>
                  </a:cubicBezTo>
                  <a:cubicBezTo>
                    <a:pt x="54" y="17"/>
                    <a:pt x="47" y="13"/>
                    <a:pt x="44"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5" name="Freeform 8"/>
            <p:cNvSpPr>
              <a:spLocks/>
            </p:cNvSpPr>
            <p:nvPr userDrawn="1"/>
          </p:nvSpPr>
          <p:spPr bwMode="auto">
            <a:xfrm>
              <a:off x="16605250" y="3317875"/>
              <a:ext cx="33338" cy="17463"/>
            </a:xfrm>
            <a:custGeom>
              <a:avLst/>
              <a:gdLst>
                <a:gd name="T0" fmla="*/ 1 w 12"/>
                <a:gd name="T1" fmla="*/ 2 h 6"/>
                <a:gd name="T2" fmla="*/ 11 w 12"/>
                <a:gd name="T3" fmla="*/ 4 h 6"/>
                <a:gd name="T4" fmla="*/ 1 w 12"/>
                <a:gd name="T5" fmla="*/ 2 h 6"/>
              </a:gdLst>
              <a:ahLst/>
              <a:cxnLst>
                <a:cxn ang="0">
                  <a:pos x="T0" y="T1"/>
                </a:cxn>
                <a:cxn ang="0">
                  <a:pos x="T2" y="T3"/>
                </a:cxn>
                <a:cxn ang="0">
                  <a:pos x="T4" y="T5"/>
                </a:cxn>
              </a:cxnLst>
              <a:rect l="0" t="0" r="r" b="b"/>
              <a:pathLst>
                <a:path w="12" h="6">
                  <a:moveTo>
                    <a:pt x="1" y="2"/>
                  </a:moveTo>
                  <a:cubicBezTo>
                    <a:pt x="2" y="4"/>
                    <a:pt x="11" y="6"/>
                    <a:pt x="11" y="4"/>
                  </a:cubicBezTo>
                  <a:cubicBezTo>
                    <a:pt x="12" y="2"/>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6" name="Freeform 9"/>
            <p:cNvSpPr>
              <a:spLocks/>
            </p:cNvSpPr>
            <p:nvPr userDrawn="1"/>
          </p:nvSpPr>
          <p:spPr bwMode="auto">
            <a:xfrm>
              <a:off x="16764000" y="3317875"/>
              <a:ext cx="33338" cy="17463"/>
            </a:xfrm>
            <a:custGeom>
              <a:avLst/>
              <a:gdLst>
                <a:gd name="T0" fmla="*/ 2 w 12"/>
                <a:gd name="T1" fmla="*/ 3 h 6"/>
                <a:gd name="T2" fmla="*/ 11 w 12"/>
                <a:gd name="T3" fmla="*/ 3 h 6"/>
                <a:gd name="T4" fmla="*/ 2 w 12"/>
                <a:gd name="T5" fmla="*/ 3 h 6"/>
              </a:gdLst>
              <a:ahLst/>
              <a:cxnLst>
                <a:cxn ang="0">
                  <a:pos x="T0" y="T1"/>
                </a:cxn>
                <a:cxn ang="0">
                  <a:pos x="T2" y="T3"/>
                </a:cxn>
                <a:cxn ang="0">
                  <a:pos x="T4" y="T5"/>
                </a:cxn>
              </a:cxnLst>
              <a:rect l="0" t="0" r="r" b="b"/>
              <a:pathLst>
                <a:path w="12" h="6">
                  <a:moveTo>
                    <a:pt x="2" y="3"/>
                  </a:moveTo>
                  <a:cubicBezTo>
                    <a:pt x="4" y="6"/>
                    <a:pt x="10" y="4"/>
                    <a:pt x="11" y="3"/>
                  </a:cubicBezTo>
                  <a:cubicBezTo>
                    <a:pt x="12" y="1"/>
                    <a:pt x="0"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7" name="Freeform 10"/>
            <p:cNvSpPr>
              <a:spLocks/>
            </p:cNvSpPr>
            <p:nvPr userDrawn="1"/>
          </p:nvSpPr>
          <p:spPr bwMode="auto">
            <a:xfrm>
              <a:off x="16692563" y="1957388"/>
              <a:ext cx="868363" cy="652463"/>
            </a:xfrm>
            <a:custGeom>
              <a:avLst/>
              <a:gdLst>
                <a:gd name="T0" fmla="*/ 275 w 313"/>
                <a:gd name="T1" fmla="*/ 28 h 235"/>
                <a:gd name="T2" fmla="*/ 251 w 313"/>
                <a:gd name="T3" fmla="*/ 38 h 235"/>
                <a:gd name="T4" fmla="*/ 250 w 313"/>
                <a:gd name="T5" fmla="*/ 24 h 235"/>
                <a:gd name="T6" fmla="*/ 224 w 313"/>
                <a:gd name="T7" fmla="*/ 22 h 235"/>
                <a:gd name="T8" fmla="*/ 250 w 313"/>
                <a:gd name="T9" fmla="*/ 18 h 235"/>
                <a:gd name="T10" fmla="*/ 247 w 313"/>
                <a:gd name="T11" fmla="*/ 8 h 235"/>
                <a:gd name="T12" fmla="*/ 211 w 313"/>
                <a:gd name="T13" fmla="*/ 1 h 235"/>
                <a:gd name="T14" fmla="*/ 178 w 313"/>
                <a:gd name="T15" fmla="*/ 5 h 235"/>
                <a:gd name="T16" fmla="*/ 152 w 313"/>
                <a:gd name="T17" fmla="*/ 5 h 235"/>
                <a:gd name="T18" fmla="*/ 131 w 313"/>
                <a:gd name="T19" fmla="*/ 15 h 235"/>
                <a:gd name="T20" fmla="*/ 126 w 313"/>
                <a:gd name="T21" fmla="*/ 18 h 235"/>
                <a:gd name="T22" fmla="*/ 112 w 313"/>
                <a:gd name="T23" fmla="*/ 22 h 235"/>
                <a:gd name="T24" fmla="*/ 98 w 313"/>
                <a:gd name="T25" fmla="*/ 27 h 235"/>
                <a:gd name="T26" fmla="*/ 73 w 313"/>
                <a:gd name="T27" fmla="*/ 22 h 235"/>
                <a:gd name="T28" fmla="*/ 60 w 313"/>
                <a:gd name="T29" fmla="*/ 32 h 235"/>
                <a:gd name="T30" fmla="*/ 40 w 313"/>
                <a:gd name="T31" fmla="*/ 45 h 235"/>
                <a:gd name="T32" fmla="*/ 0 w 313"/>
                <a:gd name="T33" fmla="*/ 65 h 235"/>
                <a:gd name="T34" fmla="*/ 25 w 313"/>
                <a:gd name="T35" fmla="*/ 72 h 235"/>
                <a:gd name="T36" fmla="*/ 7 w 313"/>
                <a:gd name="T37" fmla="*/ 79 h 235"/>
                <a:gd name="T38" fmla="*/ 22 w 313"/>
                <a:gd name="T39" fmla="*/ 89 h 235"/>
                <a:gd name="T40" fmla="*/ 43 w 313"/>
                <a:gd name="T41" fmla="*/ 88 h 235"/>
                <a:gd name="T42" fmla="*/ 73 w 313"/>
                <a:gd name="T43" fmla="*/ 96 h 235"/>
                <a:gd name="T44" fmla="*/ 89 w 313"/>
                <a:gd name="T45" fmla="*/ 117 h 235"/>
                <a:gd name="T46" fmla="*/ 91 w 313"/>
                <a:gd name="T47" fmla="*/ 136 h 235"/>
                <a:gd name="T48" fmla="*/ 111 w 313"/>
                <a:gd name="T49" fmla="*/ 142 h 235"/>
                <a:gd name="T50" fmla="*/ 109 w 313"/>
                <a:gd name="T51" fmla="*/ 149 h 235"/>
                <a:gd name="T52" fmla="*/ 106 w 313"/>
                <a:gd name="T53" fmla="*/ 162 h 235"/>
                <a:gd name="T54" fmla="*/ 102 w 313"/>
                <a:gd name="T55" fmla="*/ 178 h 235"/>
                <a:gd name="T56" fmla="*/ 106 w 313"/>
                <a:gd name="T57" fmla="*/ 198 h 235"/>
                <a:gd name="T58" fmla="*/ 116 w 313"/>
                <a:gd name="T59" fmla="*/ 211 h 235"/>
                <a:gd name="T60" fmla="*/ 130 w 313"/>
                <a:gd name="T61" fmla="*/ 227 h 235"/>
                <a:gd name="T62" fmla="*/ 150 w 313"/>
                <a:gd name="T63" fmla="*/ 234 h 235"/>
                <a:gd name="T64" fmla="*/ 156 w 313"/>
                <a:gd name="T65" fmla="*/ 214 h 235"/>
                <a:gd name="T66" fmla="*/ 164 w 313"/>
                <a:gd name="T67" fmla="*/ 204 h 235"/>
                <a:gd name="T68" fmla="*/ 165 w 313"/>
                <a:gd name="T69" fmla="*/ 195 h 235"/>
                <a:gd name="T70" fmla="*/ 174 w 313"/>
                <a:gd name="T71" fmla="*/ 188 h 235"/>
                <a:gd name="T72" fmla="*/ 182 w 313"/>
                <a:gd name="T73" fmla="*/ 186 h 235"/>
                <a:gd name="T74" fmla="*/ 209 w 313"/>
                <a:gd name="T75" fmla="*/ 168 h 235"/>
                <a:gd name="T76" fmla="*/ 226 w 313"/>
                <a:gd name="T77" fmla="*/ 163 h 235"/>
                <a:gd name="T78" fmla="*/ 261 w 313"/>
                <a:gd name="T79" fmla="*/ 148 h 235"/>
                <a:gd name="T80" fmla="*/ 242 w 313"/>
                <a:gd name="T81" fmla="*/ 144 h 235"/>
                <a:gd name="T82" fmla="*/ 262 w 313"/>
                <a:gd name="T83" fmla="*/ 145 h 235"/>
                <a:gd name="T84" fmla="*/ 258 w 313"/>
                <a:gd name="T85" fmla="*/ 128 h 235"/>
                <a:gd name="T86" fmla="*/ 248 w 313"/>
                <a:gd name="T87" fmla="*/ 119 h 235"/>
                <a:gd name="T88" fmla="*/ 270 w 313"/>
                <a:gd name="T89" fmla="*/ 116 h 235"/>
                <a:gd name="T90" fmla="*/ 276 w 313"/>
                <a:gd name="T91" fmla="*/ 105 h 235"/>
                <a:gd name="T92" fmla="*/ 273 w 313"/>
                <a:gd name="T93" fmla="*/ 88 h 235"/>
                <a:gd name="T94" fmla="*/ 267 w 313"/>
                <a:gd name="T95" fmla="*/ 81 h 235"/>
                <a:gd name="T96" fmla="*/ 269 w 313"/>
                <a:gd name="T97" fmla="*/ 74 h 235"/>
                <a:gd name="T98" fmla="*/ 262 w 313"/>
                <a:gd name="T99" fmla="*/ 71 h 235"/>
                <a:gd name="T100" fmla="*/ 283 w 313"/>
                <a:gd name="T101" fmla="*/ 49 h 235"/>
                <a:gd name="T102" fmla="*/ 278 w 313"/>
                <a:gd name="T103" fmla="*/ 43 h 235"/>
                <a:gd name="T104" fmla="*/ 284 w 313"/>
                <a:gd name="T105" fmla="*/ 38 h 235"/>
                <a:gd name="T106" fmla="*/ 313 w 313"/>
                <a:gd name="T107" fmla="*/ 27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13" h="235">
                  <a:moveTo>
                    <a:pt x="295" y="22"/>
                  </a:moveTo>
                  <a:cubicBezTo>
                    <a:pt x="290" y="22"/>
                    <a:pt x="285" y="23"/>
                    <a:pt x="285" y="27"/>
                  </a:cubicBezTo>
                  <a:cubicBezTo>
                    <a:pt x="285" y="31"/>
                    <a:pt x="278" y="26"/>
                    <a:pt x="275" y="28"/>
                  </a:cubicBezTo>
                  <a:cubicBezTo>
                    <a:pt x="272" y="29"/>
                    <a:pt x="273" y="24"/>
                    <a:pt x="270" y="26"/>
                  </a:cubicBezTo>
                  <a:cubicBezTo>
                    <a:pt x="267" y="27"/>
                    <a:pt x="264" y="31"/>
                    <a:pt x="260" y="33"/>
                  </a:cubicBezTo>
                  <a:cubicBezTo>
                    <a:pt x="256" y="34"/>
                    <a:pt x="254" y="38"/>
                    <a:pt x="251" y="38"/>
                  </a:cubicBezTo>
                  <a:cubicBezTo>
                    <a:pt x="249" y="38"/>
                    <a:pt x="256" y="31"/>
                    <a:pt x="260" y="28"/>
                  </a:cubicBezTo>
                  <a:cubicBezTo>
                    <a:pt x="264" y="24"/>
                    <a:pt x="262" y="20"/>
                    <a:pt x="257" y="20"/>
                  </a:cubicBezTo>
                  <a:cubicBezTo>
                    <a:pt x="252" y="21"/>
                    <a:pt x="253" y="24"/>
                    <a:pt x="250" y="24"/>
                  </a:cubicBezTo>
                  <a:cubicBezTo>
                    <a:pt x="247" y="25"/>
                    <a:pt x="234" y="31"/>
                    <a:pt x="234" y="29"/>
                  </a:cubicBezTo>
                  <a:cubicBezTo>
                    <a:pt x="233" y="27"/>
                    <a:pt x="245" y="24"/>
                    <a:pt x="244" y="23"/>
                  </a:cubicBezTo>
                  <a:cubicBezTo>
                    <a:pt x="244" y="21"/>
                    <a:pt x="230" y="21"/>
                    <a:pt x="224" y="22"/>
                  </a:cubicBezTo>
                  <a:cubicBezTo>
                    <a:pt x="217" y="23"/>
                    <a:pt x="206" y="27"/>
                    <a:pt x="206" y="25"/>
                  </a:cubicBezTo>
                  <a:cubicBezTo>
                    <a:pt x="206" y="23"/>
                    <a:pt x="219" y="20"/>
                    <a:pt x="226" y="20"/>
                  </a:cubicBezTo>
                  <a:cubicBezTo>
                    <a:pt x="233" y="19"/>
                    <a:pt x="245" y="20"/>
                    <a:pt x="250" y="18"/>
                  </a:cubicBezTo>
                  <a:cubicBezTo>
                    <a:pt x="255" y="16"/>
                    <a:pt x="263" y="16"/>
                    <a:pt x="264" y="14"/>
                  </a:cubicBezTo>
                  <a:cubicBezTo>
                    <a:pt x="265" y="12"/>
                    <a:pt x="258" y="10"/>
                    <a:pt x="254" y="10"/>
                  </a:cubicBezTo>
                  <a:cubicBezTo>
                    <a:pt x="251" y="10"/>
                    <a:pt x="247" y="10"/>
                    <a:pt x="247" y="8"/>
                  </a:cubicBezTo>
                  <a:cubicBezTo>
                    <a:pt x="248" y="6"/>
                    <a:pt x="242" y="6"/>
                    <a:pt x="241" y="5"/>
                  </a:cubicBezTo>
                  <a:cubicBezTo>
                    <a:pt x="241" y="3"/>
                    <a:pt x="229" y="4"/>
                    <a:pt x="227" y="3"/>
                  </a:cubicBezTo>
                  <a:cubicBezTo>
                    <a:pt x="225" y="1"/>
                    <a:pt x="217" y="0"/>
                    <a:pt x="211" y="1"/>
                  </a:cubicBezTo>
                  <a:cubicBezTo>
                    <a:pt x="205" y="1"/>
                    <a:pt x="193" y="1"/>
                    <a:pt x="190" y="2"/>
                  </a:cubicBezTo>
                  <a:cubicBezTo>
                    <a:pt x="187" y="2"/>
                    <a:pt x="185" y="3"/>
                    <a:pt x="183" y="3"/>
                  </a:cubicBezTo>
                  <a:cubicBezTo>
                    <a:pt x="180" y="3"/>
                    <a:pt x="176" y="4"/>
                    <a:pt x="178" y="5"/>
                  </a:cubicBezTo>
                  <a:cubicBezTo>
                    <a:pt x="181" y="8"/>
                    <a:pt x="174" y="9"/>
                    <a:pt x="174" y="7"/>
                  </a:cubicBezTo>
                  <a:cubicBezTo>
                    <a:pt x="175" y="5"/>
                    <a:pt x="168" y="4"/>
                    <a:pt x="166" y="5"/>
                  </a:cubicBezTo>
                  <a:cubicBezTo>
                    <a:pt x="164" y="7"/>
                    <a:pt x="154" y="4"/>
                    <a:pt x="152" y="5"/>
                  </a:cubicBezTo>
                  <a:cubicBezTo>
                    <a:pt x="151" y="7"/>
                    <a:pt x="139" y="7"/>
                    <a:pt x="135" y="7"/>
                  </a:cubicBezTo>
                  <a:cubicBezTo>
                    <a:pt x="132" y="8"/>
                    <a:pt x="141" y="11"/>
                    <a:pt x="141" y="12"/>
                  </a:cubicBezTo>
                  <a:cubicBezTo>
                    <a:pt x="140" y="14"/>
                    <a:pt x="129" y="12"/>
                    <a:pt x="131" y="15"/>
                  </a:cubicBezTo>
                  <a:cubicBezTo>
                    <a:pt x="134" y="18"/>
                    <a:pt x="141" y="20"/>
                    <a:pt x="144" y="23"/>
                  </a:cubicBezTo>
                  <a:cubicBezTo>
                    <a:pt x="148" y="27"/>
                    <a:pt x="142" y="24"/>
                    <a:pt x="138" y="22"/>
                  </a:cubicBezTo>
                  <a:cubicBezTo>
                    <a:pt x="134" y="19"/>
                    <a:pt x="129" y="20"/>
                    <a:pt x="126" y="18"/>
                  </a:cubicBezTo>
                  <a:cubicBezTo>
                    <a:pt x="124" y="15"/>
                    <a:pt x="115" y="13"/>
                    <a:pt x="113" y="15"/>
                  </a:cubicBezTo>
                  <a:cubicBezTo>
                    <a:pt x="110" y="16"/>
                    <a:pt x="119" y="20"/>
                    <a:pt x="119" y="22"/>
                  </a:cubicBezTo>
                  <a:cubicBezTo>
                    <a:pt x="119" y="24"/>
                    <a:pt x="113" y="21"/>
                    <a:pt x="112" y="22"/>
                  </a:cubicBezTo>
                  <a:cubicBezTo>
                    <a:pt x="111" y="23"/>
                    <a:pt x="105" y="17"/>
                    <a:pt x="102" y="17"/>
                  </a:cubicBezTo>
                  <a:cubicBezTo>
                    <a:pt x="99" y="17"/>
                    <a:pt x="102" y="20"/>
                    <a:pt x="102" y="23"/>
                  </a:cubicBezTo>
                  <a:cubicBezTo>
                    <a:pt x="102" y="27"/>
                    <a:pt x="96" y="29"/>
                    <a:pt x="98" y="27"/>
                  </a:cubicBezTo>
                  <a:cubicBezTo>
                    <a:pt x="99" y="24"/>
                    <a:pt x="98" y="18"/>
                    <a:pt x="95" y="16"/>
                  </a:cubicBezTo>
                  <a:cubicBezTo>
                    <a:pt x="92" y="15"/>
                    <a:pt x="84" y="19"/>
                    <a:pt x="79" y="19"/>
                  </a:cubicBezTo>
                  <a:cubicBezTo>
                    <a:pt x="75" y="19"/>
                    <a:pt x="70" y="20"/>
                    <a:pt x="73" y="22"/>
                  </a:cubicBezTo>
                  <a:cubicBezTo>
                    <a:pt x="77" y="24"/>
                    <a:pt x="73" y="25"/>
                    <a:pt x="70" y="23"/>
                  </a:cubicBezTo>
                  <a:cubicBezTo>
                    <a:pt x="67" y="21"/>
                    <a:pt x="56" y="23"/>
                    <a:pt x="58" y="25"/>
                  </a:cubicBezTo>
                  <a:cubicBezTo>
                    <a:pt x="61" y="26"/>
                    <a:pt x="61" y="31"/>
                    <a:pt x="60" y="32"/>
                  </a:cubicBezTo>
                  <a:cubicBezTo>
                    <a:pt x="59" y="34"/>
                    <a:pt x="54" y="31"/>
                    <a:pt x="50" y="31"/>
                  </a:cubicBezTo>
                  <a:cubicBezTo>
                    <a:pt x="46" y="31"/>
                    <a:pt x="26" y="41"/>
                    <a:pt x="27" y="43"/>
                  </a:cubicBezTo>
                  <a:cubicBezTo>
                    <a:pt x="28" y="46"/>
                    <a:pt x="37" y="44"/>
                    <a:pt x="40" y="45"/>
                  </a:cubicBezTo>
                  <a:cubicBezTo>
                    <a:pt x="42" y="47"/>
                    <a:pt x="39" y="53"/>
                    <a:pt x="35" y="55"/>
                  </a:cubicBezTo>
                  <a:cubicBezTo>
                    <a:pt x="32" y="57"/>
                    <a:pt x="20" y="55"/>
                    <a:pt x="19" y="58"/>
                  </a:cubicBezTo>
                  <a:cubicBezTo>
                    <a:pt x="19" y="60"/>
                    <a:pt x="0" y="61"/>
                    <a:pt x="0" y="65"/>
                  </a:cubicBezTo>
                  <a:cubicBezTo>
                    <a:pt x="0" y="67"/>
                    <a:pt x="1" y="69"/>
                    <a:pt x="3" y="69"/>
                  </a:cubicBezTo>
                  <a:cubicBezTo>
                    <a:pt x="5" y="70"/>
                    <a:pt x="9" y="69"/>
                    <a:pt x="11" y="71"/>
                  </a:cubicBezTo>
                  <a:cubicBezTo>
                    <a:pt x="14" y="74"/>
                    <a:pt x="20" y="74"/>
                    <a:pt x="25" y="72"/>
                  </a:cubicBezTo>
                  <a:cubicBezTo>
                    <a:pt x="30" y="71"/>
                    <a:pt x="33" y="73"/>
                    <a:pt x="33" y="76"/>
                  </a:cubicBezTo>
                  <a:cubicBezTo>
                    <a:pt x="33" y="78"/>
                    <a:pt x="23" y="74"/>
                    <a:pt x="19" y="76"/>
                  </a:cubicBezTo>
                  <a:cubicBezTo>
                    <a:pt x="16" y="78"/>
                    <a:pt x="6" y="77"/>
                    <a:pt x="7" y="79"/>
                  </a:cubicBezTo>
                  <a:cubicBezTo>
                    <a:pt x="7" y="81"/>
                    <a:pt x="12" y="81"/>
                    <a:pt x="16" y="81"/>
                  </a:cubicBezTo>
                  <a:cubicBezTo>
                    <a:pt x="20" y="82"/>
                    <a:pt x="16" y="84"/>
                    <a:pt x="16" y="85"/>
                  </a:cubicBezTo>
                  <a:cubicBezTo>
                    <a:pt x="16" y="87"/>
                    <a:pt x="18" y="87"/>
                    <a:pt x="22" y="89"/>
                  </a:cubicBezTo>
                  <a:cubicBezTo>
                    <a:pt x="26" y="91"/>
                    <a:pt x="33" y="92"/>
                    <a:pt x="31" y="90"/>
                  </a:cubicBezTo>
                  <a:cubicBezTo>
                    <a:pt x="28" y="87"/>
                    <a:pt x="35" y="88"/>
                    <a:pt x="36" y="89"/>
                  </a:cubicBezTo>
                  <a:cubicBezTo>
                    <a:pt x="37" y="90"/>
                    <a:pt x="40" y="87"/>
                    <a:pt x="43" y="88"/>
                  </a:cubicBezTo>
                  <a:cubicBezTo>
                    <a:pt x="45" y="89"/>
                    <a:pt x="46" y="85"/>
                    <a:pt x="49" y="87"/>
                  </a:cubicBezTo>
                  <a:cubicBezTo>
                    <a:pt x="51" y="88"/>
                    <a:pt x="62" y="89"/>
                    <a:pt x="65" y="91"/>
                  </a:cubicBezTo>
                  <a:cubicBezTo>
                    <a:pt x="69" y="93"/>
                    <a:pt x="74" y="93"/>
                    <a:pt x="73" y="96"/>
                  </a:cubicBezTo>
                  <a:cubicBezTo>
                    <a:pt x="73" y="99"/>
                    <a:pt x="76" y="101"/>
                    <a:pt x="81" y="103"/>
                  </a:cubicBezTo>
                  <a:cubicBezTo>
                    <a:pt x="85" y="105"/>
                    <a:pt x="85" y="109"/>
                    <a:pt x="85" y="111"/>
                  </a:cubicBezTo>
                  <a:cubicBezTo>
                    <a:pt x="85" y="114"/>
                    <a:pt x="90" y="116"/>
                    <a:pt x="89" y="117"/>
                  </a:cubicBezTo>
                  <a:cubicBezTo>
                    <a:pt x="88" y="118"/>
                    <a:pt x="89" y="120"/>
                    <a:pt x="91" y="122"/>
                  </a:cubicBezTo>
                  <a:cubicBezTo>
                    <a:pt x="94" y="125"/>
                    <a:pt x="87" y="126"/>
                    <a:pt x="89" y="129"/>
                  </a:cubicBezTo>
                  <a:cubicBezTo>
                    <a:pt x="90" y="131"/>
                    <a:pt x="86" y="135"/>
                    <a:pt x="91" y="136"/>
                  </a:cubicBezTo>
                  <a:cubicBezTo>
                    <a:pt x="96" y="136"/>
                    <a:pt x="95" y="132"/>
                    <a:pt x="99" y="132"/>
                  </a:cubicBezTo>
                  <a:cubicBezTo>
                    <a:pt x="103" y="132"/>
                    <a:pt x="99" y="135"/>
                    <a:pt x="101" y="137"/>
                  </a:cubicBezTo>
                  <a:cubicBezTo>
                    <a:pt x="103" y="139"/>
                    <a:pt x="107" y="139"/>
                    <a:pt x="111" y="142"/>
                  </a:cubicBezTo>
                  <a:cubicBezTo>
                    <a:pt x="114" y="145"/>
                    <a:pt x="112" y="147"/>
                    <a:pt x="108" y="144"/>
                  </a:cubicBezTo>
                  <a:cubicBezTo>
                    <a:pt x="105" y="142"/>
                    <a:pt x="95" y="142"/>
                    <a:pt x="95" y="143"/>
                  </a:cubicBezTo>
                  <a:cubicBezTo>
                    <a:pt x="95" y="144"/>
                    <a:pt x="106" y="150"/>
                    <a:pt x="109" y="149"/>
                  </a:cubicBezTo>
                  <a:cubicBezTo>
                    <a:pt x="111" y="149"/>
                    <a:pt x="115" y="153"/>
                    <a:pt x="113" y="155"/>
                  </a:cubicBezTo>
                  <a:cubicBezTo>
                    <a:pt x="112" y="156"/>
                    <a:pt x="112" y="160"/>
                    <a:pt x="112" y="162"/>
                  </a:cubicBezTo>
                  <a:cubicBezTo>
                    <a:pt x="112" y="164"/>
                    <a:pt x="108" y="162"/>
                    <a:pt x="106" y="162"/>
                  </a:cubicBezTo>
                  <a:cubicBezTo>
                    <a:pt x="103" y="162"/>
                    <a:pt x="102" y="163"/>
                    <a:pt x="102" y="166"/>
                  </a:cubicBezTo>
                  <a:cubicBezTo>
                    <a:pt x="102" y="168"/>
                    <a:pt x="98" y="170"/>
                    <a:pt x="97" y="173"/>
                  </a:cubicBezTo>
                  <a:cubicBezTo>
                    <a:pt x="97" y="177"/>
                    <a:pt x="100" y="176"/>
                    <a:pt x="102" y="178"/>
                  </a:cubicBezTo>
                  <a:cubicBezTo>
                    <a:pt x="104" y="179"/>
                    <a:pt x="99" y="180"/>
                    <a:pt x="98" y="182"/>
                  </a:cubicBezTo>
                  <a:cubicBezTo>
                    <a:pt x="98" y="185"/>
                    <a:pt x="103" y="189"/>
                    <a:pt x="105" y="190"/>
                  </a:cubicBezTo>
                  <a:cubicBezTo>
                    <a:pt x="107" y="191"/>
                    <a:pt x="106" y="196"/>
                    <a:pt x="106" y="198"/>
                  </a:cubicBezTo>
                  <a:cubicBezTo>
                    <a:pt x="107" y="201"/>
                    <a:pt x="110" y="198"/>
                    <a:pt x="109" y="201"/>
                  </a:cubicBezTo>
                  <a:cubicBezTo>
                    <a:pt x="109" y="205"/>
                    <a:pt x="112" y="204"/>
                    <a:pt x="112" y="206"/>
                  </a:cubicBezTo>
                  <a:cubicBezTo>
                    <a:pt x="112" y="208"/>
                    <a:pt x="117" y="208"/>
                    <a:pt x="116" y="211"/>
                  </a:cubicBezTo>
                  <a:cubicBezTo>
                    <a:pt x="115" y="213"/>
                    <a:pt x="117" y="215"/>
                    <a:pt x="118" y="217"/>
                  </a:cubicBezTo>
                  <a:cubicBezTo>
                    <a:pt x="119" y="218"/>
                    <a:pt x="123" y="221"/>
                    <a:pt x="124" y="223"/>
                  </a:cubicBezTo>
                  <a:cubicBezTo>
                    <a:pt x="125" y="225"/>
                    <a:pt x="127" y="228"/>
                    <a:pt x="130" y="227"/>
                  </a:cubicBezTo>
                  <a:cubicBezTo>
                    <a:pt x="133" y="226"/>
                    <a:pt x="133" y="229"/>
                    <a:pt x="135" y="228"/>
                  </a:cubicBezTo>
                  <a:cubicBezTo>
                    <a:pt x="137" y="228"/>
                    <a:pt x="140" y="229"/>
                    <a:pt x="141" y="231"/>
                  </a:cubicBezTo>
                  <a:cubicBezTo>
                    <a:pt x="141" y="233"/>
                    <a:pt x="148" y="234"/>
                    <a:pt x="150" y="234"/>
                  </a:cubicBezTo>
                  <a:cubicBezTo>
                    <a:pt x="152" y="235"/>
                    <a:pt x="152" y="231"/>
                    <a:pt x="154" y="230"/>
                  </a:cubicBezTo>
                  <a:cubicBezTo>
                    <a:pt x="155" y="230"/>
                    <a:pt x="155" y="223"/>
                    <a:pt x="156" y="222"/>
                  </a:cubicBezTo>
                  <a:cubicBezTo>
                    <a:pt x="158" y="222"/>
                    <a:pt x="157" y="215"/>
                    <a:pt x="156" y="214"/>
                  </a:cubicBezTo>
                  <a:cubicBezTo>
                    <a:pt x="154" y="214"/>
                    <a:pt x="155" y="211"/>
                    <a:pt x="158" y="212"/>
                  </a:cubicBezTo>
                  <a:cubicBezTo>
                    <a:pt x="162" y="212"/>
                    <a:pt x="161" y="209"/>
                    <a:pt x="162" y="208"/>
                  </a:cubicBezTo>
                  <a:cubicBezTo>
                    <a:pt x="164" y="208"/>
                    <a:pt x="163" y="205"/>
                    <a:pt x="164" y="204"/>
                  </a:cubicBezTo>
                  <a:cubicBezTo>
                    <a:pt x="166" y="204"/>
                    <a:pt x="165" y="202"/>
                    <a:pt x="164" y="201"/>
                  </a:cubicBezTo>
                  <a:cubicBezTo>
                    <a:pt x="164" y="200"/>
                    <a:pt x="165" y="199"/>
                    <a:pt x="166" y="198"/>
                  </a:cubicBezTo>
                  <a:cubicBezTo>
                    <a:pt x="168" y="198"/>
                    <a:pt x="168" y="195"/>
                    <a:pt x="165" y="195"/>
                  </a:cubicBezTo>
                  <a:cubicBezTo>
                    <a:pt x="163" y="194"/>
                    <a:pt x="164" y="191"/>
                    <a:pt x="166" y="193"/>
                  </a:cubicBezTo>
                  <a:cubicBezTo>
                    <a:pt x="169" y="194"/>
                    <a:pt x="170" y="193"/>
                    <a:pt x="169" y="191"/>
                  </a:cubicBezTo>
                  <a:cubicBezTo>
                    <a:pt x="168" y="189"/>
                    <a:pt x="171" y="189"/>
                    <a:pt x="174" y="188"/>
                  </a:cubicBezTo>
                  <a:cubicBezTo>
                    <a:pt x="177" y="188"/>
                    <a:pt x="179" y="186"/>
                    <a:pt x="178" y="184"/>
                  </a:cubicBezTo>
                  <a:cubicBezTo>
                    <a:pt x="177" y="181"/>
                    <a:pt x="182" y="182"/>
                    <a:pt x="181" y="184"/>
                  </a:cubicBezTo>
                  <a:cubicBezTo>
                    <a:pt x="180" y="186"/>
                    <a:pt x="180" y="188"/>
                    <a:pt x="182" y="186"/>
                  </a:cubicBezTo>
                  <a:cubicBezTo>
                    <a:pt x="183" y="185"/>
                    <a:pt x="186" y="186"/>
                    <a:pt x="191" y="184"/>
                  </a:cubicBezTo>
                  <a:cubicBezTo>
                    <a:pt x="196" y="183"/>
                    <a:pt x="201" y="179"/>
                    <a:pt x="203" y="175"/>
                  </a:cubicBezTo>
                  <a:cubicBezTo>
                    <a:pt x="204" y="171"/>
                    <a:pt x="210" y="171"/>
                    <a:pt x="209" y="168"/>
                  </a:cubicBezTo>
                  <a:cubicBezTo>
                    <a:pt x="208" y="166"/>
                    <a:pt x="210" y="164"/>
                    <a:pt x="214" y="166"/>
                  </a:cubicBezTo>
                  <a:cubicBezTo>
                    <a:pt x="218" y="168"/>
                    <a:pt x="215" y="165"/>
                    <a:pt x="219" y="165"/>
                  </a:cubicBezTo>
                  <a:cubicBezTo>
                    <a:pt x="223" y="165"/>
                    <a:pt x="222" y="164"/>
                    <a:pt x="226" y="163"/>
                  </a:cubicBezTo>
                  <a:cubicBezTo>
                    <a:pt x="230" y="163"/>
                    <a:pt x="241" y="161"/>
                    <a:pt x="245" y="158"/>
                  </a:cubicBezTo>
                  <a:cubicBezTo>
                    <a:pt x="248" y="155"/>
                    <a:pt x="256" y="153"/>
                    <a:pt x="259" y="151"/>
                  </a:cubicBezTo>
                  <a:cubicBezTo>
                    <a:pt x="262" y="149"/>
                    <a:pt x="263" y="147"/>
                    <a:pt x="261" y="148"/>
                  </a:cubicBezTo>
                  <a:cubicBezTo>
                    <a:pt x="259" y="149"/>
                    <a:pt x="255" y="149"/>
                    <a:pt x="252" y="149"/>
                  </a:cubicBezTo>
                  <a:cubicBezTo>
                    <a:pt x="249" y="148"/>
                    <a:pt x="244" y="145"/>
                    <a:pt x="241" y="147"/>
                  </a:cubicBezTo>
                  <a:cubicBezTo>
                    <a:pt x="237" y="149"/>
                    <a:pt x="239" y="144"/>
                    <a:pt x="242" y="144"/>
                  </a:cubicBezTo>
                  <a:cubicBezTo>
                    <a:pt x="245" y="144"/>
                    <a:pt x="244" y="142"/>
                    <a:pt x="243" y="139"/>
                  </a:cubicBezTo>
                  <a:cubicBezTo>
                    <a:pt x="242" y="136"/>
                    <a:pt x="248" y="138"/>
                    <a:pt x="250" y="142"/>
                  </a:cubicBezTo>
                  <a:cubicBezTo>
                    <a:pt x="253" y="145"/>
                    <a:pt x="257" y="147"/>
                    <a:pt x="262" y="145"/>
                  </a:cubicBezTo>
                  <a:cubicBezTo>
                    <a:pt x="266" y="144"/>
                    <a:pt x="262" y="141"/>
                    <a:pt x="263" y="139"/>
                  </a:cubicBezTo>
                  <a:cubicBezTo>
                    <a:pt x="265" y="136"/>
                    <a:pt x="251" y="129"/>
                    <a:pt x="250" y="127"/>
                  </a:cubicBezTo>
                  <a:cubicBezTo>
                    <a:pt x="249" y="124"/>
                    <a:pt x="254" y="126"/>
                    <a:pt x="258" y="128"/>
                  </a:cubicBezTo>
                  <a:cubicBezTo>
                    <a:pt x="262" y="129"/>
                    <a:pt x="262" y="125"/>
                    <a:pt x="262" y="122"/>
                  </a:cubicBezTo>
                  <a:cubicBezTo>
                    <a:pt x="262" y="120"/>
                    <a:pt x="254" y="120"/>
                    <a:pt x="250" y="122"/>
                  </a:cubicBezTo>
                  <a:cubicBezTo>
                    <a:pt x="246" y="124"/>
                    <a:pt x="243" y="120"/>
                    <a:pt x="248" y="119"/>
                  </a:cubicBezTo>
                  <a:cubicBezTo>
                    <a:pt x="253" y="118"/>
                    <a:pt x="248" y="116"/>
                    <a:pt x="250" y="115"/>
                  </a:cubicBezTo>
                  <a:cubicBezTo>
                    <a:pt x="251" y="113"/>
                    <a:pt x="258" y="119"/>
                    <a:pt x="261" y="118"/>
                  </a:cubicBezTo>
                  <a:cubicBezTo>
                    <a:pt x="265" y="117"/>
                    <a:pt x="267" y="118"/>
                    <a:pt x="270" y="116"/>
                  </a:cubicBezTo>
                  <a:cubicBezTo>
                    <a:pt x="273" y="114"/>
                    <a:pt x="265" y="112"/>
                    <a:pt x="263" y="110"/>
                  </a:cubicBezTo>
                  <a:cubicBezTo>
                    <a:pt x="261" y="108"/>
                    <a:pt x="271" y="108"/>
                    <a:pt x="274" y="108"/>
                  </a:cubicBezTo>
                  <a:cubicBezTo>
                    <a:pt x="277" y="109"/>
                    <a:pt x="278" y="104"/>
                    <a:pt x="276" y="105"/>
                  </a:cubicBezTo>
                  <a:cubicBezTo>
                    <a:pt x="273" y="106"/>
                    <a:pt x="265" y="102"/>
                    <a:pt x="267" y="99"/>
                  </a:cubicBezTo>
                  <a:cubicBezTo>
                    <a:pt x="268" y="97"/>
                    <a:pt x="272" y="100"/>
                    <a:pt x="275" y="98"/>
                  </a:cubicBezTo>
                  <a:cubicBezTo>
                    <a:pt x="279" y="96"/>
                    <a:pt x="276" y="88"/>
                    <a:pt x="273" y="88"/>
                  </a:cubicBezTo>
                  <a:cubicBezTo>
                    <a:pt x="270" y="88"/>
                    <a:pt x="264" y="87"/>
                    <a:pt x="264" y="86"/>
                  </a:cubicBezTo>
                  <a:cubicBezTo>
                    <a:pt x="264" y="85"/>
                    <a:pt x="259" y="84"/>
                    <a:pt x="260" y="82"/>
                  </a:cubicBezTo>
                  <a:cubicBezTo>
                    <a:pt x="262" y="81"/>
                    <a:pt x="264" y="84"/>
                    <a:pt x="267" y="81"/>
                  </a:cubicBezTo>
                  <a:cubicBezTo>
                    <a:pt x="271" y="79"/>
                    <a:pt x="278" y="82"/>
                    <a:pt x="281" y="81"/>
                  </a:cubicBezTo>
                  <a:cubicBezTo>
                    <a:pt x="284" y="81"/>
                    <a:pt x="280" y="75"/>
                    <a:pt x="278" y="76"/>
                  </a:cubicBezTo>
                  <a:cubicBezTo>
                    <a:pt x="276" y="77"/>
                    <a:pt x="270" y="77"/>
                    <a:pt x="269" y="74"/>
                  </a:cubicBezTo>
                  <a:cubicBezTo>
                    <a:pt x="269" y="71"/>
                    <a:pt x="275" y="74"/>
                    <a:pt x="276" y="72"/>
                  </a:cubicBezTo>
                  <a:cubicBezTo>
                    <a:pt x="277" y="71"/>
                    <a:pt x="268" y="67"/>
                    <a:pt x="266" y="70"/>
                  </a:cubicBezTo>
                  <a:cubicBezTo>
                    <a:pt x="265" y="73"/>
                    <a:pt x="259" y="72"/>
                    <a:pt x="262" y="71"/>
                  </a:cubicBezTo>
                  <a:cubicBezTo>
                    <a:pt x="265" y="69"/>
                    <a:pt x="265" y="64"/>
                    <a:pt x="265" y="61"/>
                  </a:cubicBezTo>
                  <a:cubicBezTo>
                    <a:pt x="265" y="58"/>
                    <a:pt x="275" y="58"/>
                    <a:pt x="274" y="54"/>
                  </a:cubicBezTo>
                  <a:cubicBezTo>
                    <a:pt x="273" y="50"/>
                    <a:pt x="279" y="49"/>
                    <a:pt x="283" y="49"/>
                  </a:cubicBezTo>
                  <a:cubicBezTo>
                    <a:pt x="286" y="49"/>
                    <a:pt x="283" y="44"/>
                    <a:pt x="279" y="45"/>
                  </a:cubicBezTo>
                  <a:cubicBezTo>
                    <a:pt x="276" y="45"/>
                    <a:pt x="272" y="49"/>
                    <a:pt x="271" y="48"/>
                  </a:cubicBezTo>
                  <a:cubicBezTo>
                    <a:pt x="269" y="46"/>
                    <a:pt x="275" y="43"/>
                    <a:pt x="278" y="43"/>
                  </a:cubicBezTo>
                  <a:cubicBezTo>
                    <a:pt x="281" y="43"/>
                    <a:pt x="288" y="43"/>
                    <a:pt x="291" y="41"/>
                  </a:cubicBezTo>
                  <a:cubicBezTo>
                    <a:pt x="293" y="40"/>
                    <a:pt x="286" y="39"/>
                    <a:pt x="281" y="39"/>
                  </a:cubicBezTo>
                  <a:cubicBezTo>
                    <a:pt x="276" y="40"/>
                    <a:pt x="276" y="38"/>
                    <a:pt x="284" y="38"/>
                  </a:cubicBezTo>
                  <a:cubicBezTo>
                    <a:pt x="291" y="37"/>
                    <a:pt x="290" y="36"/>
                    <a:pt x="295" y="35"/>
                  </a:cubicBezTo>
                  <a:cubicBezTo>
                    <a:pt x="300" y="35"/>
                    <a:pt x="298" y="33"/>
                    <a:pt x="301" y="32"/>
                  </a:cubicBezTo>
                  <a:cubicBezTo>
                    <a:pt x="305" y="32"/>
                    <a:pt x="313" y="29"/>
                    <a:pt x="313" y="27"/>
                  </a:cubicBezTo>
                  <a:cubicBezTo>
                    <a:pt x="313" y="25"/>
                    <a:pt x="301" y="22"/>
                    <a:pt x="295"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8" name="Freeform 11"/>
            <p:cNvSpPr>
              <a:spLocks/>
            </p:cNvSpPr>
            <p:nvPr userDrawn="1"/>
          </p:nvSpPr>
          <p:spPr bwMode="auto">
            <a:xfrm>
              <a:off x="16941800" y="2363788"/>
              <a:ext cx="47625" cy="33338"/>
            </a:xfrm>
            <a:custGeom>
              <a:avLst/>
              <a:gdLst>
                <a:gd name="T0" fmla="*/ 17 w 17"/>
                <a:gd name="T1" fmla="*/ 8 h 12"/>
                <a:gd name="T2" fmla="*/ 13 w 17"/>
                <a:gd name="T3" fmla="*/ 4 h 12"/>
                <a:gd name="T4" fmla="*/ 3 w 17"/>
                <a:gd name="T5" fmla="*/ 2 h 12"/>
                <a:gd name="T6" fmla="*/ 2 w 17"/>
                <a:gd name="T7" fmla="*/ 7 h 12"/>
                <a:gd name="T8" fmla="*/ 8 w 17"/>
                <a:gd name="T9" fmla="*/ 10 h 12"/>
                <a:gd name="T10" fmla="*/ 17 w 17"/>
                <a:gd name="T11" fmla="*/ 8 h 12"/>
              </a:gdLst>
              <a:ahLst/>
              <a:cxnLst>
                <a:cxn ang="0">
                  <a:pos x="T0" y="T1"/>
                </a:cxn>
                <a:cxn ang="0">
                  <a:pos x="T2" y="T3"/>
                </a:cxn>
                <a:cxn ang="0">
                  <a:pos x="T4" y="T5"/>
                </a:cxn>
                <a:cxn ang="0">
                  <a:pos x="T6" y="T7"/>
                </a:cxn>
                <a:cxn ang="0">
                  <a:pos x="T8" y="T9"/>
                </a:cxn>
                <a:cxn ang="0">
                  <a:pos x="T10" y="T11"/>
                </a:cxn>
              </a:cxnLst>
              <a:rect l="0" t="0" r="r" b="b"/>
              <a:pathLst>
                <a:path w="17" h="12">
                  <a:moveTo>
                    <a:pt x="17" y="8"/>
                  </a:moveTo>
                  <a:cubicBezTo>
                    <a:pt x="17" y="5"/>
                    <a:pt x="14" y="7"/>
                    <a:pt x="13" y="4"/>
                  </a:cubicBezTo>
                  <a:cubicBezTo>
                    <a:pt x="11" y="1"/>
                    <a:pt x="4" y="0"/>
                    <a:pt x="3" y="2"/>
                  </a:cubicBezTo>
                  <a:cubicBezTo>
                    <a:pt x="3" y="3"/>
                    <a:pt x="0" y="5"/>
                    <a:pt x="2" y="7"/>
                  </a:cubicBezTo>
                  <a:cubicBezTo>
                    <a:pt x="4" y="9"/>
                    <a:pt x="5" y="8"/>
                    <a:pt x="8" y="10"/>
                  </a:cubicBezTo>
                  <a:cubicBezTo>
                    <a:pt x="10" y="12"/>
                    <a:pt x="17" y="10"/>
                    <a:pt x="17"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19" name="Freeform 12"/>
            <p:cNvSpPr>
              <a:spLocks/>
            </p:cNvSpPr>
            <p:nvPr userDrawn="1"/>
          </p:nvSpPr>
          <p:spPr bwMode="auto">
            <a:xfrm>
              <a:off x="15928975" y="2246313"/>
              <a:ext cx="157163" cy="100013"/>
            </a:xfrm>
            <a:custGeom>
              <a:avLst/>
              <a:gdLst>
                <a:gd name="T0" fmla="*/ 9 w 57"/>
                <a:gd name="T1" fmla="*/ 28 h 36"/>
                <a:gd name="T2" fmla="*/ 16 w 57"/>
                <a:gd name="T3" fmla="*/ 36 h 36"/>
                <a:gd name="T4" fmla="*/ 20 w 57"/>
                <a:gd name="T5" fmla="*/ 34 h 36"/>
                <a:gd name="T6" fmla="*/ 25 w 57"/>
                <a:gd name="T7" fmla="*/ 33 h 36"/>
                <a:gd name="T8" fmla="*/ 30 w 57"/>
                <a:gd name="T9" fmla="*/ 29 h 36"/>
                <a:gd name="T10" fmla="*/ 34 w 57"/>
                <a:gd name="T11" fmla="*/ 24 h 36"/>
                <a:gd name="T12" fmla="*/ 39 w 57"/>
                <a:gd name="T13" fmla="*/ 19 h 36"/>
                <a:gd name="T14" fmla="*/ 55 w 57"/>
                <a:gd name="T15" fmla="*/ 12 h 36"/>
                <a:gd name="T16" fmla="*/ 49 w 57"/>
                <a:gd name="T17" fmla="*/ 7 h 36"/>
                <a:gd name="T18" fmla="*/ 38 w 57"/>
                <a:gd name="T19" fmla="*/ 5 h 36"/>
                <a:gd name="T20" fmla="*/ 35 w 57"/>
                <a:gd name="T21" fmla="*/ 4 h 36"/>
                <a:gd name="T22" fmla="*/ 25 w 57"/>
                <a:gd name="T23" fmla="*/ 1 h 36"/>
                <a:gd name="T24" fmla="*/ 9 w 57"/>
                <a:gd name="T25" fmla="*/ 4 h 36"/>
                <a:gd name="T26" fmla="*/ 11 w 57"/>
                <a:gd name="T27" fmla="*/ 9 h 36"/>
                <a:gd name="T28" fmla="*/ 7 w 57"/>
                <a:gd name="T29" fmla="*/ 16 h 36"/>
                <a:gd name="T30" fmla="*/ 3 w 57"/>
                <a:gd name="T31" fmla="*/ 24 h 36"/>
                <a:gd name="T32" fmla="*/ 9 w 57"/>
                <a:gd name="T33" fmla="*/ 28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7" h="36">
                  <a:moveTo>
                    <a:pt x="9" y="28"/>
                  </a:moveTo>
                  <a:cubicBezTo>
                    <a:pt x="13" y="29"/>
                    <a:pt x="14" y="36"/>
                    <a:pt x="16" y="36"/>
                  </a:cubicBezTo>
                  <a:cubicBezTo>
                    <a:pt x="18" y="36"/>
                    <a:pt x="17" y="34"/>
                    <a:pt x="20" y="34"/>
                  </a:cubicBezTo>
                  <a:cubicBezTo>
                    <a:pt x="23" y="34"/>
                    <a:pt x="22" y="33"/>
                    <a:pt x="25" y="33"/>
                  </a:cubicBezTo>
                  <a:cubicBezTo>
                    <a:pt x="27" y="33"/>
                    <a:pt x="30" y="32"/>
                    <a:pt x="30" y="29"/>
                  </a:cubicBezTo>
                  <a:cubicBezTo>
                    <a:pt x="30" y="26"/>
                    <a:pt x="32" y="25"/>
                    <a:pt x="34" y="24"/>
                  </a:cubicBezTo>
                  <a:cubicBezTo>
                    <a:pt x="37" y="23"/>
                    <a:pt x="35" y="20"/>
                    <a:pt x="39" y="19"/>
                  </a:cubicBezTo>
                  <a:cubicBezTo>
                    <a:pt x="42" y="18"/>
                    <a:pt x="53" y="14"/>
                    <a:pt x="55" y="12"/>
                  </a:cubicBezTo>
                  <a:cubicBezTo>
                    <a:pt x="57" y="11"/>
                    <a:pt x="53" y="9"/>
                    <a:pt x="49" y="7"/>
                  </a:cubicBezTo>
                  <a:cubicBezTo>
                    <a:pt x="44" y="4"/>
                    <a:pt x="41" y="3"/>
                    <a:pt x="38" y="5"/>
                  </a:cubicBezTo>
                  <a:cubicBezTo>
                    <a:pt x="35" y="7"/>
                    <a:pt x="37" y="3"/>
                    <a:pt x="35" y="4"/>
                  </a:cubicBezTo>
                  <a:cubicBezTo>
                    <a:pt x="32" y="5"/>
                    <a:pt x="26" y="2"/>
                    <a:pt x="25" y="1"/>
                  </a:cubicBezTo>
                  <a:cubicBezTo>
                    <a:pt x="24" y="0"/>
                    <a:pt x="12" y="4"/>
                    <a:pt x="9" y="4"/>
                  </a:cubicBezTo>
                  <a:cubicBezTo>
                    <a:pt x="6" y="4"/>
                    <a:pt x="9" y="7"/>
                    <a:pt x="11" y="9"/>
                  </a:cubicBezTo>
                  <a:cubicBezTo>
                    <a:pt x="13" y="10"/>
                    <a:pt x="6" y="15"/>
                    <a:pt x="7" y="16"/>
                  </a:cubicBezTo>
                  <a:cubicBezTo>
                    <a:pt x="9" y="17"/>
                    <a:pt x="6" y="20"/>
                    <a:pt x="3" y="24"/>
                  </a:cubicBezTo>
                  <a:cubicBezTo>
                    <a:pt x="0" y="28"/>
                    <a:pt x="5" y="27"/>
                    <a:pt x="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0" name="Freeform 13"/>
            <p:cNvSpPr>
              <a:spLocks/>
            </p:cNvSpPr>
            <p:nvPr userDrawn="1"/>
          </p:nvSpPr>
          <p:spPr bwMode="auto">
            <a:xfrm>
              <a:off x="16025813" y="2268538"/>
              <a:ext cx="263525" cy="141288"/>
            </a:xfrm>
            <a:custGeom>
              <a:avLst/>
              <a:gdLst>
                <a:gd name="T0" fmla="*/ 87 w 95"/>
                <a:gd name="T1" fmla="*/ 39 h 51"/>
                <a:gd name="T2" fmla="*/ 95 w 95"/>
                <a:gd name="T3" fmla="*/ 39 h 51"/>
                <a:gd name="T4" fmla="*/ 86 w 95"/>
                <a:gd name="T5" fmla="*/ 32 h 51"/>
                <a:gd name="T6" fmla="*/ 78 w 95"/>
                <a:gd name="T7" fmla="*/ 28 h 51"/>
                <a:gd name="T8" fmla="*/ 75 w 95"/>
                <a:gd name="T9" fmla="*/ 21 h 51"/>
                <a:gd name="T10" fmla="*/ 73 w 95"/>
                <a:gd name="T11" fmla="*/ 9 h 51"/>
                <a:gd name="T12" fmla="*/ 74 w 95"/>
                <a:gd name="T13" fmla="*/ 2 h 51"/>
                <a:gd name="T14" fmla="*/ 64 w 95"/>
                <a:gd name="T15" fmla="*/ 4 h 51"/>
                <a:gd name="T16" fmla="*/ 70 w 95"/>
                <a:gd name="T17" fmla="*/ 9 h 51"/>
                <a:gd name="T18" fmla="*/ 63 w 95"/>
                <a:gd name="T19" fmla="*/ 7 h 51"/>
                <a:gd name="T20" fmla="*/ 58 w 95"/>
                <a:gd name="T21" fmla="*/ 7 h 51"/>
                <a:gd name="T22" fmla="*/ 61 w 95"/>
                <a:gd name="T23" fmla="*/ 19 h 51"/>
                <a:gd name="T24" fmla="*/ 58 w 95"/>
                <a:gd name="T25" fmla="*/ 22 h 51"/>
                <a:gd name="T26" fmla="*/ 54 w 95"/>
                <a:gd name="T27" fmla="*/ 13 h 51"/>
                <a:gd name="T28" fmla="*/ 45 w 95"/>
                <a:gd name="T29" fmla="*/ 9 h 51"/>
                <a:gd name="T30" fmla="*/ 49 w 95"/>
                <a:gd name="T31" fmla="*/ 14 h 51"/>
                <a:gd name="T32" fmla="*/ 43 w 95"/>
                <a:gd name="T33" fmla="*/ 14 h 51"/>
                <a:gd name="T34" fmla="*/ 41 w 95"/>
                <a:gd name="T35" fmla="*/ 13 h 51"/>
                <a:gd name="T36" fmla="*/ 33 w 95"/>
                <a:gd name="T37" fmla="*/ 9 h 51"/>
                <a:gd name="T38" fmla="*/ 30 w 95"/>
                <a:gd name="T39" fmla="*/ 14 h 51"/>
                <a:gd name="T40" fmla="*/ 26 w 95"/>
                <a:gd name="T41" fmla="*/ 12 h 51"/>
                <a:gd name="T42" fmla="*/ 27 w 95"/>
                <a:gd name="T43" fmla="*/ 6 h 51"/>
                <a:gd name="T44" fmla="*/ 14 w 95"/>
                <a:gd name="T45" fmla="*/ 9 h 51"/>
                <a:gd name="T46" fmla="*/ 4 w 95"/>
                <a:gd name="T47" fmla="*/ 15 h 51"/>
                <a:gd name="T48" fmla="*/ 3 w 95"/>
                <a:gd name="T49" fmla="*/ 18 h 51"/>
                <a:gd name="T50" fmla="*/ 5 w 95"/>
                <a:gd name="T51" fmla="*/ 23 h 51"/>
                <a:gd name="T52" fmla="*/ 7 w 95"/>
                <a:gd name="T53" fmla="*/ 25 h 51"/>
                <a:gd name="T54" fmla="*/ 19 w 95"/>
                <a:gd name="T55" fmla="*/ 23 h 51"/>
                <a:gd name="T56" fmla="*/ 6 w 95"/>
                <a:gd name="T57" fmla="*/ 29 h 51"/>
                <a:gd name="T58" fmla="*/ 21 w 95"/>
                <a:gd name="T59" fmla="*/ 32 h 51"/>
                <a:gd name="T60" fmla="*/ 38 w 95"/>
                <a:gd name="T61" fmla="*/ 34 h 51"/>
                <a:gd name="T62" fmla="*/ 25 w 95"/>
                <a:gd name="T63" fmla="*/ 35 h 51"/>
                <a:gd name="T64" fmla="*/ 10 w 95"/>
                <a:gd name="T65" fmla="*/ 39 h 51"/>
                <a:gd name="T66" fmla="*/ 17 w 95"/>
                <a:gd name="T67" fmla="*/ 43 h 51"/>
                <a:gd name="T68" fmla="*/ 29 w 95"/>
                <a:gd name="T69" fmla="*/ 46 h 51"/>
                <a:gd name="T70" fmla="*/ 40 w 95"/>
                <a:gd name="T71" fmla="*/ 51 h 51"/>
                <a:gd name="T72" fmla="*/ 56 w 95"/>
                <a:gd name="T73" fmla="*/ 48 h 51"/>
                <a:gd name="T74" fmla="*/ 63 w 95"/>
                <a:gd name="T75" fmla="*/ 44 h 51"/>
                <a:gd name="T76" fmla="*/ 67 w 95"/>
                <a:gd name="T77" fmla="*/ 45 h 51"/>
                <a:gd name="T78" fmla="*/ 74 w 95"/>
                <a:gd name="T79" fmla="*/ 47 h 51"/>
                <a:gd name="T80" fmla="*/ 90 w 95"/>
                <a:gd name="T81" fmla="*/ 47 h 51"/>
                <a:gd name="T82" fmla="*/ 86 w 95"/>
                <a:gd name="T83" fmla="*/ 43 h 51"/>
                <a:gd name="T84" fmla="*/ 82 w 95"/>
                <a:gd name="T85" fmla="*/ 42 h 51"/>
                <a:gd name="T86" fmla="*/ 87 w 95"/>
                <a:gd name="T87"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51">
                  <a:moveTo>
                    <a:pt x="87" y="39"/>
                  </a:moveTo>
                  <a:cubicBezTo>
                    <a:pt x="89" y="37"/>
                    <a:pt x="95" y="42"/>
                    <a:pt x="95" y="39"/>
                  </a:cubicBezTo>
                  <a:cubicBezTo>
                    <a:pt x="95" y="35"/>
                    <a:pt x="88" y="34"/>
                    <a:pt x="86" y="32"/>
                  </a:cubicBezTo>
                  <a:cubicBezTo>
                    <a:pt x="83" y="30"/>
                    <a:pt x="82" y="31"/>
                    <a:pt x="78" y="28"/>
                  </a:cubicBezTo>
                  <a:cubicBezTo>
                    <a:pt x="73" y="25"/>
                    <a:pt x="79" y="23"/>
                    <a:pt x="75" y="21"/>
                  </a:cubicBezTo>
                  <a:cubicBezTo>
                    <a:pt x="72" y="18"/>
                    <a:pt x="71" y="11"/>
                    <a:pt x="73" y="9"/>
                  </a:cubicBezTo>
                  <a:cubicBezTo>
                    <a:pt x="76" y="7"/>
                    <a:pt x="78" y="3"/>
                    <a:pt x="74" y="2"/>
                  </a:cubicBezTo>
                  <a:cubicBezTo>
                    <a:pt x="70" y="0"/>
                    <a:pt x="63" y="3"/>
                    <a:pt x="64" y="4"/>
                  </a:cubicBezTo>
                  <a:cubicBezTo>
                    <a:pt x="65" y="5"/>
                    <a:pt x="70" y="8"/>
                    <a:pt x="70" y="9"/>
                  </a:cubicBezTo>
                  <a:cubicBezTo>
                    <a:pt x="70" y="11"/>
                    <a:pt x="65" y="6"/>
                    <a:pt x="63" y="7"/>
                  </a:cubicBezTo>
                  <a:cubicBezTo>
                    <a:pt x="62" y="8"/>
                    <a:pt x="60" y="4"/>
                    <a:pt x="58" y="7"/>
                  </a:cubicBezTo>
                  <a:cubicBezTo>
                    <a:pt x="56" y="9"/>
                    <a:pt x="60" y="17"/>
                    <a:pt x="61" y="19"/>
                  </a:cubicBezTo>
                  <a:cubicBezTo>
                    <a:pt x="63" y="21"/>
                    <a:pt x="60" y="21"/>
                    <a:pt x="58" y="22"/>
                  </a:cubicBezTo>
                  <a:cubicBezTo>
                    <a:pt x="56" y="22"/>
                    <a:pt x="56" y="16"/>
                    <a:pt x="54" y="13"/>
                  </a:cubicBezTo>
                  <a:cubicBezTo>
                    <a:pt x="53" y="11"/>
                    <a:pt x="45" y="8"/>
                    <a:pt x="45" y="9"/>
                  </a:cubicBezTo>
                  <a:cubicBezTo>
                    <a:pt x="44" y="11"/>
                    <a:pt x="49" y="11"/>
                    <a:pt x="49" y="14"/>
                  </a:cubicBezTo>
                  <a:cubicBezTo>
                    <a:pt x="48" y="16"/>
                    <a:pt x="45" y="12"/>
                    <a:pt x="43" y="14"/>
                  </a:cubicBezTo>
                  <a:cubicBezTo>
                    <a:pt x="40" y="16"/>
                    <a:pt x="41" y="15"/>
                    <a:pt x="41" y="13"/>
                  </a:cubicBezTo>
                  <a:cubicBezTo>
                    <a:pt x="42" y="11"/>
                    <a:pt x="38" y="9"/>
                    <a:pt x="33" y="9"/>
                  </a:cubicBezTo>
                  <a:cubicBezTo>
                    <a:pt x="28" y="9"/>
                    <a:pt x="31" y="13"/>
                    <a:pt x="30" y="14"/>
                  </a:cubicBezTo>
                  <a:cubicBezTo>
                    <a:pt x="28" y="15"/>
                    <a:pt x="21" y="13"/>
                    <a:pt x="26" y="12"/>
                  </a:cubicBezTo>
                  <a:cubicBezTo>
                    <a:pt x="30" y="11"/>
                    <a:pt x="28" y="9"/>
                    <a:pt x="27" y="6"/>
                  </a:cubicBezTo>
                  <a:cubicBezTo>
                    <a:pt x="25" y="4"/>
                    <a:pt x="21" y="7"/>
                    <a:pt x="14" y="9"/>
                  </a:cubicBezTo>
                  <a:cubicBezTo>
                    <a:pt x="7" y="12"/>
                    <a:pt x="4" y="14"/>
                    <a:pt x="4" y="15"/>
                  </a:cubicBezTo>
                  <a:cubicBezTo>
                    <a:pt x="5" y="15"/>
                    <a:pt x="6" y="16"/>
                    <a:pt x="3" y="18"/>
                  </a:cubicBezTo>
                  <a:cubicBezTo>
                    <a:pt x="0" y="21"/>
                    <a:pt x="3" y="23"/>
                    <a:pt x="5" y="23"/>
                  </a:cubicBezTo>
                  <a:cubicBezTo>
                    <a:pt x="8" y="23"/>
                    <a:pt x="6" y="25"/>
                    <a:pt x="7" y="25"/>
                  </a:cubicBezTo>
                  <a:cubicBezTo>
                    <a:pt x="9" y="26"/>
                    <a:pt x="17" y="22"/>
                    <a:pt x="19" y="23"/>
                  </a:cubicBezTo>
                  <a:cubicBezTo>
                    <a:pt x="22" y="25"/>
                    <a:pt x="6" y="26"/>
                    <a:pt x="6" y="29"/>
                  </a:cubicBezTo>
                  <a:cubicBezTo>
                    <a:pt x="6" y="31"/>
                    <a:pt x="15" y="33"/>
                    <a:pt x="21" y="32"/>
                  </a:cubicBezTo>
                  <a:cubicBezTo>
                    <a:pt x="27" y="31"/>
                    <a:pt x="38" y="33"/>
                    <a:pt x="38" y="34"/>
                  </a:cubicBezTo>
                  <a:cubicBezTo>
                    <a:pt x="38" y="36"/>
                    <a:pt x="31" y="36"/>
                    <a:pt x="25" y="35"/>
                  </a:cubicBezTo>
                  <a:cubicBezTo>
                    <a:pt x="20" y="35"/>
                    <a:pt x="10" y="37"/>
                    <a:pt x="10" y="39"/>
                  </a:cubicBezTo>
                  <a:cubicBezTo>
                    <a:pt x="11" y="41"/>
                    <a:pt x="11" y="41"/>
                    <a:pt x="17" y="43"/>
                  </a:cubicBezTo>
                  <a:cubicBezTo>
                    <a:pt x="23" y="46"/>
                    <a:pt x="29" y="42"/>
                    <a:pt x="29" y="46"/>
                  </a:cubicBezTo>
                  <a:cubicBezTo>
                    <a:pt x="29" y="50"/>
                    <a:pt x="32" y="51"/>
                    <a:pt x="40" y="51"/>
                  </a:cubicBezTo>
                  <a:cubicBezTo>
                    <a:pt x="48" y="51"/>
                    <a:pt x="52" y="47"/>
                    <a:pt x="56" y="48"/>
                  </a:cubicBezTo>
                  <a:cubicBezTo>
                    <a:pt x="60" y="48"/>
                    <a:pt x="61" y="47"/>
                    <a:pt x="63" y="44"/>
                  </a:cubicBezTo>
                  <a:cubicBezTo>
                    <a:pt x="65" y="42"/>
                    <a:pt x="67" y="43"/>
                    <a:pt x="67" y="45"/>
                  </a:cubicBezTo>
                  <a:cubicBezTo>
                    <a:pt x="68" y="46"/>
                    <a:pt x="73" y="46"/>
                    <a:pt x="74" y="47"/>
                  </a:cubicBezTo>
                  <a:cubicBezTo>
                    <a:pt x="77" y="50"/>
                    <a:pt x="86" y="49"/>
                    <a:pt x="90" y="47"/>
                  </a:cubicBezTo>
                  <a:cubicBezTo>
                    <a:pt x="93" y="45"/>
                    <a:pt x="88" y="40"/>
                    <a:pt x="86" y="43"/>
                  </a:cubicBezTo>
                  <a:cubicBezTo>
                    <a:pt x="85" y="45"/>
                    <a:pt x="83" y="43"/>
                    <a:pt x="82" y="42"/>
                  </a:cubicBezTo>
                  <a:cubicBezTo>
                    <a:pt x="82" y="41"/>
                    <a:pt x="86" y="41"/>
                    <a:pt x="87" y="3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1" name="Freeform 14"/>
            <p:cNvSpPr>
              <a:spLocks/>
            </p:cNvSpPr>
            <p:nvPr userDrawn="1"/>
          </p:nvSpPr>
          <p:spPr bwMode="auto">
            <a:xfrm>
              <a:off x="16022638" y="2201863"/>
              <a:ext cx="28575" cy="22225"/>
            </a:xfrm>
            <a:custGeom>
              <a:avLst/>
              <a:gdLst>
                <a:gd name="T0" fmla="*/ 2 w 10"/>
                <a:gd name="T1" fmla="*/ 7 h 8"/>
                <a:gd name="T2" fmla="*/ 10 w 10"/>
                <a:gd name="T3" fmla="*/ 2 h 8"/>
                <a:gd name="T4" fmla="*/ 2 w 10"/>
                <a:gd name="T5" fmla="*/ 7 h 8"/>
              </a:gdLst>
              <a:ahLst/>
              <a:cxnLst>
                <a:cxn ang="0">
                  <a:pos x="T0" y="T1"/>
                </a:cxn>
                <a:cxn ang="0">
                  <a:pos x="T2" y="T3"/>
                </a:cxn>
                <a:cxn ang="0">
                  <a:pos x="T4" y="T5"/>
                </a:cxn>
              </a:cxnLst>
              <a:rect l="0" t="0" r="r" b="b"/>
              <a:pathLst>
                <a:path w="10" h="8">
                  <a:moveTo>
                    <a:pt x="2" y="7"/>
                  </a:moveTo>
                  <a:cubicBezTo>
                    <a:pt x="6" y="8"/>
                    <a:pt x="10" y="4"/>
                    <a:pt x="10" y="2"/>
                  </a:cubicBezTo>
                  <a:cubicBezTo>
                    <a:pt x="10" y="0"/>
                    <a:pt x="0" y="7"/>
                    <a:pt x="2"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2" name="Freeform 15"/>
            <p:cNvSpPr>
              <a:spLocks/>
            </p:cNvSpPr>
            <p:nvPr userDrawn="1"/>
          </p:nvSpPr>
          <p:spPr bwMode="auto">
            <a:xfrm>
              <a:off x="15973425" y="2157413"/>
              <a:ext cx="111125" cy="58738"/>
            </a:xfrm>
            <a:custGeom>
              <a:avLst/>
              <a:gdLst>
                <a:gd name="T0" fmla="*/ 1 w 40"/>
                <a:gd name="T1" fmla="*/ 17 h 21"/>
                <a:gd name="T2" fmla="*/ 3 w 40"/>
                <a:gd name="T3" fmla="*/ 20 h 21"/>
                <a:gd name="T4" fmla="*/ 7 w 40"/>
                <a:gd name="T5" fmla="*/ 19 h 21"/>
                <a:gd name="T6" fmla="*/ 11 w 40"/>
                <a:gd name="T7" fmla="*/ 17 h 21"/>
                <a:gd name="T8" fmla="*/ 15 w 40"/>
                <a:gd name="T9" fmla="*/ 21 h 21"/>
                <a:gd name="T10" fmla="*/ 19 w 40"/>
                <a:gd name="T11" fmla="*/ 17 h 21"/>
                <a:gd name="T12" fmla="*/ 22 w 40"/>
                <a:gd name="T13" fmla="*/ 14 h 21"/>
                <a:gd name="T14" fmla="*/ 25 w 40"/>
                <a:gd name="T15" fmla="*/ 10 h 21"/>
                <a:gd name="T16" fmla="*/ 27 w 40"/>
                <a:gd name="T17" fmla="*/ 14 h 21"/>
                <a:gd name="T18" fmla="*/ 32 w 40"/>
                <a:gd name="T19" fmla="*/ 13 h 21"/>
                <a:gd name="T20" fmla="*/ 36 w 40"/>
                <a:gd name="T21" fmla="*/ 11 h 21"/>
                <a:gd name="T22" fmla="*/ 36 w 40"/>
                <a:gd name="T23" fmla="*/ 7 h 21"/>
                <a:gd name="T24" fmla="*/ 39 w 40"/>
                <a:gd name="T25" fmla="*/ 5 h 21"/>
                <a:gd name="T26" fmla="*/ 35 w 40"/>
                <a:gd name="T27" fmla="*/ 2 h 21"/>
                <a:gd name="T28" fmla="*/ 32 w 40"/>
                <a:gd name="T29" fmla="*/ 4 h 21"/>
                <a:gd name="T30" fmla="*/ 25 w 40"/>
                <a:gd name="T31" fmla="*/ 4 h 21"/>
                <a:gd name="T32" fmla="*/ 16 w 40"/>
                <a:gd name="T33" fmla="*/ 8 h 21"/>
                <a:gd name="T34" fmla="*/ 8 w 40"/>
                <a:gd name="T35" fmla="*/ 13 h 21"/>
                <a:gd name="T36" fmla="*/ 1 w 40"/>
                <a:gd name="T37"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0" h="21">
                  <a:moveTo>
                    <a:pt x="1" y="17"/>
                  </a:moveTo>
                  <a:cubicBezTo>
                    <a:pt x="3" y="17"/>
                    <a:pt x="1" y="21"/>
                    <a:pt x="3" y="20"/>
                  </a:cubicBezTo>
                  <a:cubicBezTo>
                    <a:pt x="5" y="19"/>
                    <a:pt x="6" y="19"/>
                    <a:pt x="7" y="19"/>
                  </a:cubicBezTo>
                  <a:cubicBezTo>
                    <a:pt x="9" y="20"/>
                    <a:pt x="10" y="18"/>
                    <a:pt x="11" y="17"/>
                  </a:cubicBezTo>
                  <a:cubicBezTo>
                    <a:pt x="12" y="15"/>
                    <a:pt x="12" y="21"/>
                    <a:pt x="15" y="21"/>
                  </a:cubicBezTo>
                  <a:cubicBezTo>
                    <a:pt x="17" y="21"/>
                    <a:pt x="17" y="15"/>
                    <a:pt x="19" y="17"/>
                  </a:cubicBezTo>
                  <a:cubicBezTo>
                    <a:pt x="21" y="18"/>
                    <a:pt x="22" y="16"/>
                    <a:pt x="22" y="14"/>
                  </a:cubicBezTo>
                  <a:cubicBezTo>
                    <a:pt x="23" y="13"/>
                    <a:pt x="23" y="10"/>
                    <a:pt x="25" y="10"/>
                  </a:cubicBezTo>
                  <a:cubicBezTo>
                    <a:pt x="28" y="9"/>
                    <a:pt x="26" y="12"/>
                    <a:pt x="27" y="14"/>
                  </a:cubicBezTo>
                  <a:cubicBezTo>
                    <a:pt x="28" y="17"/>
                    <a:pt x="31" y="14"/>
                    <a:pt x="32" y="13"/>
                  </a:cubicBezTo>
                  <a:cubicBezTo>
                    <a:pt x="32" y="12"/>
                    <a:pt x="36" y="13"/>
                    <a:pt x="36" y="11"/>
                  </a:cubicBezTo>
                  <a:cubicBezTo>
                    <a:pt x="35" y="9"/>
                    <a:pt x="37" y="9"/>
                    <a:pt x="36" y="7"/>
                  </a:cubicBezTo>
                  <a:cubicBezTo>
                    <a:pt x="35" y="5"/>
                    <a:pt x="38" y="6"/>
                    <a:pt x="39" y="5"/>
                  </a:cubicBezTo>
                  <a:cubicBezTo>
                    <a:pt x="40" y="3"/>
                    <a:pt x="37" y="4"/>
                    <a:pt x="35" y="2"/>
                  </a:cubicBezTo>
                  <a:cubicBezTo>
                    <a:pt x="33" y="0"/>
                    <a:pt x="32" y="3"/>
                    <a:pt x="32" y="4"/>
                  </a:cubicBezTo>
                  <a:cubicBezTo>
                    <a:pt x="32" y="6"/>
                    <a:pt x="27" y="5"/>
                    <a:pt x="25" y="4"/>
                  </a:cubicBezTo>
                  <a:cubicBezTo>
                    <a:pt x="22" y="3"/>
                    <a:pt x="19" y="7"/>
                    <a:pt x="16" y="8"/>
                  </a:cubicBezTo>
                  <a:cubicBezTo>
                    <a:pt x="12" y="10"/>
                    <a:pt x="12" y="13"/>
                    <a:pt x="8" y="13"/>
                  </a:cubicBezTo>
                  <a:cubicBezTo>
                    <a:pt x="5" y="13"/>
                    <a:pt x="0" y="16"/>
                    <a:pt x="1" y="1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3" name="Freeform 16"/>
            <p:cNvSpPr>
              <a:spLocks/>
            </p:cNvSpPr>
            <p:nvPr userDrawn="1"/>
          </p:nvSpPr>
          <p:spPr bwMode="auto">
            <a:xfrm>
              <a:off x="16051213" y="2182813"/>
              <a:ext cx="174625" cy="74613"/>
            </a:xfrm>
            <a:custGeom>
              <a:avLst/>
              <a:gdLst>
                <a:gd name="T0" fmla="*/ 9 w 63"/>
                <a:gd name="T1" fmla="*/ 7 h 27"/>
                <a:gd name="T2" fmla="*/ 10 w 63"/>
                <a:gd name="T3" fmla="*/ 10 h 27"/>
                <a:gd name="T4" fmla="*/ 9 w 63"/>
                <a:gd name="T5" fmla="*/ 11 h 27"/>
                <a:gd name="T6" fmla="*/ 5 w 63"/>
                <a:gd name="T7" fmla="*/ 14 h 27"/>
                <a:gd name="T8" fmla="*/ 10 w 63"/>
                <a:gd name="T9" fmla="*/ 14 h 27"/>
                <a:gd name="T10" fmla="*/ 1 w 63"/>
                <a:gd name="T11" fmla="*/ 17 h 27"/>
                <a:gd name="T12" fmla="*/ 8 w 63"/>
                <a:gd name="T13" fmla="*/ 19 h 27"/>
                <a:gd name="T14" fmla="*/ 15 w 63"/>
                <a:gd name="T15" fmla="*/ 18 h 27"/>
                <a:gd name="T16" fmla="*/ 19 w 63"/>
                <a:gd name="T17" fmla="*/ 17 h 27"/>
                <a:gd name="T18" fmla="*/ 29 w 63"/>
                <a:gd name="T19" fmla="*/ 18 h 27"/>
                <a:gd name="T20" fmla="*/ 21 w 63"/>
                <a:gd name="T21" fmla="*/ 22 h 27"/>
                <a:gd name="T22" fmla="*/ 21 w 63"/>
                <a:gd name="T23" fmla="*/ 26 h 27"/>
                <a:gd name="T24" fmla="*/ 39 w 63"/>
                <a:gd name="T25" fmla="*/ 21 h 27"/>
                <a:gd name="T26" fmla="*/ 46 w 63"/>
                <a:gd name="T27" fmla="*/ 20 h 27"/>
                <a:gd name="T28" fmla="*/ 58 w 63"/>
                <a:gd name="T29" fmla="*/ 20 h 27"/>
                <a:gd name="T30" fmla="*/ 60 w 63"/>
                <a:gd name="T31" fmla="*/ 9 h 27"/>
                <a:gd name="T32" fmla="*/ 54 w 63"/>
                <a:gd name="T33" fmla="*/ 11 h 27"/>
                <a:gd name="T34" fmla="*/ 48 w 63"/>
                <a:gd name="T35" fmla="*/ 6 h 27"/>
                <a:gd name="T36" fmla="*/ 45 w 63"/>
                <a:gd name="T37" fmla="*/ 1 h 27"/>
                <a:gd name="T38" fmla="*/ 39 w 63"/>
                <a:gd name="T39" fmla="*/ 7 h 27"/>
                <a:gd name="T40" fmla="*/ 40 w 63"/>
                <a:gd name="T41" fmla="*/ 10 h 27"/>
                <a:gd name="T42" fmla="*/ 44 w 63"/>
                <a:gd name="T43" fmla="*/ 14 h 27"/>
                <a:gd name="T44" fmla="*/ 32 w 63"/>
                <a:gd name="T45" fmla="*/ 12 h 27"/>
                <a:gd name="T46" fmla="*/ 20 w 63"/>
                <a:gd name="T47" fmla="*/ 6 h 27"/>
                <a:gd name="T48" fmla="*/ 14 w 63"/>
                <a:gd name="T49" fmla="*/ 3 h 27"/>
                <a:gd name="T50" fmla="*/ 9 w 63"/>
                <a:gd name="T51"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27">
                  <a:moveTo>
                    <a:pt x="9" y="7"/>
                  </a:moveTo>
                  <a:cubicBezTo>
                    <a:pt x="6" y="7"/>
                    <a:pt x="6" y="10"/>
                    <a:pt x="10" y="10"/>
                  </a:cubicBezTo>
                  <a:cubicBezTo>
                    <a:pt x="13" y="10"/>
                    <a:pt x="14" y="11"/>
                    <a:pt x="9" y="11"/>
                  </a:cubicBezTo>
                  <a:cubicBezTo>
                    <a:pt x="4" y="11"/>
                    <a:pt x="2" y="15"/>
                    <a:pt x="5" y="14"/>
                  </a:cubicBezTo>
                  <a:cubicBezTo>
                    <a:pt x="9" y="13"/>
                    <a:pt x="13" y="13"/>
                    <a:pt x="10" y="14"/>
                  </a:cubicBezTo>
                  <a:cubicBezTo>
                    <a:pt x="8" y="15"/>
                    <a:pt x="0" y="16"/>
                    <a:pt x="1" y="17"/>
                  </a:cubicBezTo>
                  <a:cubicBezTo>
                    <a:pt x="2" y="18"/>
                    <a:pt x="5" y="18"/>
                    <a:pt x="8" y="19"/>
                  </a:cubicBezTo>
                  <a:cubicBezTo>
                    <a:pt x="11" y="20"/>
                    <a:pt x="13" y="21"/>
                    <a:pt x="15" y="18"/>
                  </a:cubicBezTo>
                  <a:cubicBezTo>
                    <a:pt x="17" y="16"/>
                    <a:pt x="20" y="13"/>
                    <a:pt x="19" y="17"/>
                  </a:cubicBezTo>
                  <a:cubicBezTo>
                    <a:pt x="18" y="20"/>
                    <a:pt x="23" y="18"/>
                    <a:pt x="29" y="18"/>
                  </a:cubicBezTo>
                  <a:cubicBezTo>
                    <a:pt x="35" y="17"/>
                    <a:pt x="28" y="21"/>
                    <a:pt x="21" y="22"/>
                  </a:cubicBezTo>
                  <a:cubicBezTo>
                    <a:pt x="15" y="22"/>
                    <a:pt x="16" y="25"/>
                    <a:pt x="21" y="26"/>
                  </a:cubicBezTo>
                  <a:cubicBezTo>
                    <a:pt x="26" y="27"/>
                    <a:pt x="37" y="23"/>
                    <a:pt x="39" y="21"/>
                  </a:cubicBezTo>
                  <a:cubicBezTo>
                    <a:pt x="42" y="18"/>
                    <a:pt x="44" y="22"/>
                    <a:pt x="46" y="20"/>
                  </a:cubicBezTo>
                  <a:cubicBezTo>
                    <a:pt x="49" y="18"/>
                    <a:pt x="54" y="20"/>
                    <a:pt x="58" y="20"/>
                  </a:cubicBezTo>
                  <a:cubicBezTo>
                    <a:pt x="62" y="19"/>
                    <a:pt x="63" y="10"/>
                    <a:pt x="60" y="9"/>
                  </a:cubicBezTo>
                  <a:cubicBezTo>
                    <a:pt x="57" y="8"/>
                    <a:pt x="57" y="11"/>
                    <a:pt x="54" y="11"/>
                  </a:cubicBezTo>
                  <a:cubicBezTo>
                    <a:pt x="52" y="12"/>
                    <a:pt x="50" y="8"/>
                    <a:pt x="48" y="6"/>
                  </a:cubicBezTo>
                  <a:cubicBezTo>
                    <a:pt x="46" y="4"/>
                    <a:pt x="48" y="0"/>
                    <a:pt x="45" y="1"/>
                  </a:cubicBezTo>
                  <a:cubicBezTo>
                    <a:pt x="42" y="1"/>
                    <a:pt x="35" y="6"/>
                    <a:pt x="39" y="7"/>
                  </a:cubicBezTo>
                  <a:cubicBezTo>
                    <a:pt x="43" y="7"/>
                    <a:pt x="42" y="9"/>
                    <a:pt x="40" y="10"/>
                  </a:cubicBezTo>
                  <a:cubicBezTo>
                    <a:pt x="38" y="11"/>
                    <a:pt x="44" y="13"/>
                    <a:pt x="44" y="14"/>
                  </a:cubicBezTo>
                  <a:cubicBezTo>
                    <a:pt x="43" y="15"/>
                    <a:pt x="32" y="14"/>
                    <a:pt x="32" y="12"/>
                  </a:cubicBezTo>
                  <a:cubicBezTo>
                    <a:pt x="31" y="10"/>
                    <a:pt x="23" y="5"/>
                    <a:pt x="20" y="6"/>
                  </a:cubicBezTo>
                  <a:cubicBezTo>
                    <a:pt x="16" y="7"/>
                    <a:pt x="18" y="4"/>
                    <a:pt x="14" y="3"/>
                  </a:cubicBezTo>
                  <a:cubicBezTo>
                    <a:pt x="11" y="3"/>
                    <a:pt x="12" y="6"/>
                    <a:pt x="9"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4" name="Freeform 17"/>
            <p:cNvSpPr>
              <a:spLocks/>
            </p:cNvSpPr>
            <p:nvPr userDrawn="1"/>
          </p:nvSpPr>
          <p:spPr bwMode="auto">
            <a:xfrm>
              <a:off x="16086138" y="2149475"/>
              <a:ext cx="25400" cy="14288"/>
            </a:xfrm>
            <a:custGeom>
              <a:avLst/>
              <a:gdLst>
                <a:gd name="T0" fmla="*/ 8 w 9"/>
                <a:gd name="T1" fmla="*/ 2 h 5"/>
                <a:gd name="T2" fmla="*/ 1 w 9"/>
                <a:gd name="T3" fmla="*/ 1 h 5"/>
                <a:gd name="T4" fmla="*/ 8 w 9"/>
                <a:gd name="T5" fmla="*/ 2 h 5"/>
              </a:gdLst>
              <a:ahLst/>
              <a:cxnLst>
                <a:cxn ang="0">
                  <a:pos x="T0" y="T1"/>
                </a:cxn>
                <a:cxn ang="0">
                  <a:pos x="T2" y="T3"/>
                </a:cxn>
                <a:cxn ang="0">
                  <a:pos x="T4" y="T5"/>
                </a:cxn>
              </a:cxnLst>
              <a:rect l="0" t="0" r="r" b="b"/>
              <a:pathLst>
                <a:path w="9" h="5">
                  <a:moveTo>
                    <a:pt x="8" y="2"/>
                  </a:moveTo>
                  <a:cubicBezTo>
                    <a:pt x="9" y="0"/>
                    <a:pt x="0" y="0"/>
                    <a:pt x="1" y="1"/>
                  </a:cubicBezTo>
                  <a:cubicBezTo>
                    <a:pt x="2" y="3"/>
                    <a:pt x="6" y="5"/>
                    <a:pt x="8"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5" name="Freeform 18"/>
            <p:cNvSpPr>
              <a:spLocks/>
            </p:cNvSpPr>
            <p:nvPr userDrawn="1"/>
          </p:nvSpPr>
          <p:spPr bwMode="auto">
            <a:xfrm>
              <a:off x="16114713" y="2144713"/>
              <a:ext cx="52388" cy="26988"/>
            </a:xfrm>
            <a:custGeom>
              <a:avLst/>
              <a:gdLst>
                <a:gd name="T0" fmla="*/ 16 w 19"/>
                <a:gd name="T1" fmla="*/ 3 h 10"/>
                <a:gd name="T2" fmla="*/ 13 w 19"/>
                <a:gd name="T3" fmla="*/ 1 h 10"/>
                <a:gd name="T4" fmla="*/ 0 w 19"/>
                <a:gd name="T5" fmla="*/ 5 h 10"/>
                <a:gd name="T6" fmla="*/ 7 w 19"/>
                <a:gd name="T7" fmla="*/ 10 h 10"/>
                <a:gd name="T8" fmla="*/ 14 w 19"/>
                <a:gd name="T9" fmla="*/ 5 h 10"/>
                <a:gd name="T10" fmla="*/ 16 w 19"/>
                <a:gd name="T11" fmla="*/ 3 h 10"/>
              </a:gdLst>
              <a:ahLst/>
              <a:cxnLst>
                <a:cxn ang="0">
                  <a:pos x="T0" y="T1"/>
                </a:cxn>
                <a:cxn ang="0">
                  <a:pos x="T2" y="T3"/>
                </a:cxn>
                <a:cxn ang="0">
                  <a:pos x="T4" y="T5"/>
                </a:cxn>
                <a:cxn ang="0">
                  <a:pos x="T6" y="T7"/>
                </a:cxn>
                <a:cxn ang="0">
                  <a:pos x="T8" y="T9"/>
                </a:cxn>
                <a:cxn ang="0">
                  <a:pos x="T10" y="T11"/>
                </a:cxn>
              </a:cxnLst>
              <a:rect l="0" t="0" r="r" b="b"/>
              <a:pathLst>
                <a:path w="19" h="10">
                  <a:moveTo>
                    <a:pt x="16" y="3"/>
                  </a:moveTo>
                  <a:cubicBezTo>
                    <a:pt x="19" y="3"/>
                    <a:pt x="18" y="0"/>
                    <a:pt x="13" y="1"/>
                  </a:cubicBezTo>
                  <a:cubicBezTo>
                    <a:pt x="9" y="2"/>
                    <a:pt x="0" y="2"/>
                    <a:pt x="0" y="5"/>
                  </a:cubicBezTo>
                  <a:cubicBezTo>
                    <a:pt x="0" y="8"/>
                    <a:pt x="2" y="9"/>
                    <a:pt x="7" y="10"/>
                  </a:cubicBezTo>
                  <a:cubicBezTo>
                    <a:pt x="12" y="10"/>
                    <a:pt x="17" y="5"/>
                    <a:pt x="14" y="5"/>
                  </a:cubicBezTo>
                  <a:cubicBezTo>
                    <a:pt x="12" y="5"/>
                    <a:pt x="14" y="4"/>
                    <a:pt x="16"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6" name="Freeform 19"/>
            <p:cNvSpPr>
              <a:spLocks/>
            </p:cNvSpPr>
            <p:nvPr userDrawn="1"/>
          </p:nvSpPr>
          <p:spPr bwMode="auto">
            <a:xfrm>
              <a:off x="16103600" y="2124075"/>
              <a:ext cx="66675" cy="22225"/>
            </a:xfrm>
            <a:custGeom>
              <a:avLst/>
              <a:gdLst>
                <a:gd name="T0" fmla="*/ 9 w 24"/>
                <a:gd name="T1" fmla="*/ 6 h 8"/>
                <a:gd name="T2" fmla="*/ 15 w 24"/>
                <a:gd name="T3" fmla="*/ 5 h 8"/>
                <a:gd name="T4" fmla="*/ 24 w 24"/>
                <a:gd name="T5" fmla="*/ 4 h 8"/>
                <a:gd name="T6" fmla="*/ 13 w 24"/>
                <a:gd name="T7" fmla="*/ 1 h 8"/>
                <a:gd name="T8" fmla="*/ 3 w 24"/>
                <a:gd name="T9" fmla="*/ 5 h 8"/>
                <a:gd name="T10" fmla="*/ 9 w 24"/>
                <a:gd name="T11" fmla="*/ 6 h 8"/>
              </a:gdLst>
              <a:ahLst/>
              <a:cxnLst>
                <a:cxn ang="0">
                  <a:pos x="T0" y="T1"/>
                </a:cxn>
                <a:cxn ang="0">
                  <a:pos x="T2" y="T3"/>
                </a:cxn>
                <a:cxn ang="0">
                  <a:pos x="T4" y="T5"/>
                </a:cxn>
                <a:cxn ang="0">
                  <a:pos x="T6" y="T7"/>
                </a:cxn>
                <a:cxn ang="0">
                  <a:pos x="T8" y="T9"/>
                </a:cxn>
                <a:cxn ang="0">
                  <a:pos x="T10" y="T11"/>
                </a:cxn>
              </a:cxnLst>
              <a:rect l="0" t="0" r="r" b="b"/>
              <a:pathLst>
                <a:path w="24" h="8">
                  <a:moveTo>
                    <a:pt x="9" y="6"/>
                  </a:moveTo>
                  <a:cubicBezTo>
                    <a:pt x="12" y="7"/>
                    <a:pt x="14" y="4"/>
                    <a:pt x="15" y="5"/>
                  </a:cubicBezTo>
                  <a:cubicBezTo>
                    <a:pt x="17" y="7"/>
                    <a:pt x="24" y="8"/>
                    <a:pt x="24" y="4"/>
                  </a:cubicBezTo>
                  <a:cubicBezTo>
                    <a:pt x="24" y="0"/>
                    <a:pt x="15" y="0"/>
                    <a:pt x="13" y="1"/>
                  </a:cubicBezTo>
                  <a:cubicBezTo>
                    <a:pt x="11" y="3"/>
                    <a:pt x="0" y="3"/>
                    <a:pt x="3" y="5"/>
                  </a:cubicBezTo>
                  <a:cubicBezTo>
                    <a:pt x="5" y="7"/>
                    <a:pt x="7" y="5"/>
                    <a:pt x="9"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7" name="Freeform 20"/>
            <p:cNvSpPr>
              <a:spLocks/>
            </p:cNvSpPr>
            <p:nvPr userDrawn="1"/>
          </p:nvSpPr>
          <p:spPr bwMode="auto">
            <a:xfrm>
              <a:off x="16217900" y="2101850"/>
              <a:ext cx="101600" cy="55563"/>
            </a:xfrm>
            <a:custGeom>
              <a:avLst/>
              <a:gdLst>
                <a:gd name="T0" fmla="*/ 6 w 37"/>
                <a:gd name="T1" fmla="*/ 7 h 20"/>
                <a:gd name="T2" fmla="*/ 13 w 37"/>
                <a:gd name="T3" fmla="*/ 10 h 20"/>
                <a:gd name="T4" fmla="*/ 5 w 37"/>
                <a:gd name="T5" fmla="*/ 11 h 20"/>
                <a:gd name="T6" fmla="*/ 11 w 37"/>
                <a:gd name="T7" fmla="*/ 13 h 20"/>
                <a:gd name="T8" fmla="*/ 25 w 37"/>
                <a:gd name="T9" fmla="*/ 16 h 20"/>
                <a:gd name="T10" fmla="*/ 35 w 37"/>
                <a:gd name="T11" fmla="*/ 17 h 20"/>
                <a:gd name="T12" fmla="*/ 33 w 37"/>
                <a:gd name="T13" fmla="*/ 11 h 20"/>
                <a:gd name="T14" fmla="*/ 26 w 37"/>
                <a:gd name="T15" fmla="*/ 7 h 20"/>
                <a:gd name="T16" fmla="*/ 21 w 37"/>
                <a:gd name="T17" fmla="*/ 4 h 20"/>
                <a:gd name="T18" fmla="*/ 18 w 37"/>
                <a:gd name="T19" fmla="*/ 3 h 20"/>
                <a:gd name="T20" fmla="*/ 3 w 37"/>
                <a:gd name="T21" fmla="*/ 1 h 20"/>
                <a:gd name="T22" fmla="*/ 6 w 37"/>
                <a:gd name="T23"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20">
                  <a:moveTo>
                    <a:pt x="6" y="7"/>
                  </a:moveTo>
                  <a:cubicBezTo>
                    <a:pt x="9" y="5"/>
                    <a:pt x="14" y="8"/>
                    <a:pt x="13" y="10"/>
                  </a:cubicBezTo>
                  <a:cubicBezTo>
                    <a:pt x="12" y="12"/>
                    <a:pt x="4" y="10"/>
                    <a:pt x="5" y="11"/>
                  </a:cubicBezTo>
                  <a:cubicBezTo>
                    <a:pt x="5" y="12"/>
                    <a:pt x="6" y="15"/>
                    <a:pt x="11" y="13"/>
                  </a:cubicBezTo>
                  <a:cubicBezTo>
                    <a:pt x="17" y="12"/>
                    <a:pt x="21" y="13"/>
                    <a:pt x="25" y="16"/>
                  </a:cubicBezTo>
                  <a:cubicBezTo>
                    <a:pt x="29" y="19"/>
                    <a:pt x="32" y="20"/>
                    <a:pt x="35" y="17"/>
                  </a:cubicBezTo>
                  <a:cubicBezTo>
                    <a:pt x="37" y="14"/>
                    <a:pt x="31" y="13"/>
                    <a:pt x="33" y="11"/>
                  </a:cubicBezTo>
                  <a:cubicBezTo>
                    <a:pt x="34" y="9"/>
                    <a:pt x="29" y="7"/>
                    <a:pt x="26" y="7"/>
                  </a:cubicBezTo>
                  <a:cubicBezTo>
                    <a:pt x="24" y="7"/>
                    <a:pt x="23" y="3"/>
                    <a:pt x="21" y="4"/>
                  </a:cubicBezTo>
                  <a:cubicBezTo>
                    <a:pt x="19" y="5"/>
                    <a:pt x="18" y="6"/>
                    <a:pt x="18" y="3"/>
                  </a:cubicBezTo>
                  <a:cubicBezTo>
                    <a:pt x="18" y="0"/>
                    <a:pt x="6" y="0"/>
                    <a:pt x="3" y="1"/>
                  </a:cubicBezTo>
                  <a:cubicBezTo>
                    <a:pt x="0" y="2"/>
                    <a:pt x="4" y="9"/>
                    <a:pt x="6"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8" name="Freeform 21"/>
            <p:cNvSpPr>
              <a:spLocks/>
            </p:cNvSpPr>
            <p:nvPr userDrawn="1"/>
          </p:nvSpPr>
          <p:spPr bwMode="auto">
            <a:xfrm>
              <a:off x="16217900" y="2146300"/>
              <a:ext cx="26988" cy="33338"/>
            </a:xfrm>
            <a:custGeom>
              <a:avLst/>
              <a:gdLst>
                <a:gd name="T0" fmla="*/ 8 w 10"/>
                <a:gd name="T1" fmla="*/ 10 h 12"/>
                <a:gd name="T2" fmla="*/ 0 w 10"/>
                <a:gd name="T3" fmla="*/ 4 h 12"/>
                <a:gd name="T4" fmla="*/ 8 w 10"/>
                <a:gd name="T5" fmla="*/ 10 h 12"/>
              </a:gdLst>
              <a:ahLst/>
              <a:cxnLst>
                <a:cxn ang="0">
                  <a:pos x="T0" y="T1"/>
                </a:cxn>
                <a:cxn ang="0">
                  <a:pos x="T2" y="T3"/>
                </a:cxn>
                <a:cxn ang="0">
                  <a:pos x="T4" y="T5"/>
                </a:cxn>
              </a:cxnLst>
              <a:rect l="0" t="0" r="r" b="b"/>
              <a:pathLst>
                <a:path w="10" h="12">
                  <a:moveTo>
                    <a:pt x="8" y="10"/>
                  </a:moveTo>
                  <a:cubicBezTo>
                    <a:pt x="10" y="8"/>
                    <a:pt x="1" y="0"/>
                    <a:pt x="0" y="4"/>
                  </a:cubicBezTo>
                  <a:cubicBezTo>
                    <a:pt x="0" y="7"/>
                    <a:pt x="6" y="12"/>
                    <a:pt x="8" y="1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29" name="Freeform 22"/>
            <p:cNvSpPr>
              <a:spLocks/>
            </p:cNvSpPr>
            <p:nvPr userDrawn="1"/>
          </p:nvSpPr>
          <p:spPr bwMode="auto">
            <a:xfrm>
              <a:off x="16295688" y="2078038"/>
              <a:ext cx="30163" cy="22225"/>
            </a:xfrm>
            <a:custGeom>
              <a:avLst/>
              <a:gdLst>
                <a:gd name="T0" fmla="*/ 9 w 11"/>
                <a:gd name="T1" fmla="*/ 5 h 8"/>
                <a:gd name="T2" fmla="*/ 3 w 11"/>
                <a:gd name="T3" fmla="*/ 3 h 8"/>
                <a:gd name="T4" fmla="*/ 9 w 11"/>
                <a:gd name="T5" fmla="*/ 5 h 8"/>
              </a:gdLst>
              <a:ahLst/>
              <a:cxnLst>
                <a:cxn ang="0">
                  <a:pos x="T0" y="T1"/>
                </a:cxn>
                <a:cxn ang="0">
                  <a:pos x="T2" y="T3"/>
                </a:cxn>
                <a:cxn ang="0">
                  <a:pos x="T4" y="T5"/>
                </a:cxn>
              </a:cxnLst>
              <a:rect l="0" t="0" r="r" b="b"/>
              <a:pathLst>
                <a:path w="11" h="8">
                  <a:moveTo>
                    <a:pt x="9" y="5"/>
                  </a:moveTo>
                  <a:cubicBezTo>
                    <a:pt x="11" y="2"/>
                    <a:pt x="0" y="0"/>
                    <a:pt x="3" y="3"/>
                  </a:cubicBezTo>
                  <a:cubicBezTo>
                    <a:pt x="4" y="4"/>
                    <a:pt x="8" y="8"/>
                    <a:pt x="9"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0" name="Freeform 23"/>
            <p:cNvSpPr>
              <a:spLocks/>
            </p:cNvSpPr>
            <p:nvPr userDrawn="1"/>
          </p:nvSpPr>
          <p:spPr bwMode="auto">
            <a:xfrm>
              <a:off x="16233775" y="2219325"/>
              <a:ext cx="19050" cy="19050"/>
            </a:xfrm>
            <a:custGeom>
              <a:avLst/>
              <a:gdLst>
                <a:gd name="T0" fmla="*/ 6 w 7"/>
                <a:gd name="T1" fmla="*/ 6 h 7"/>
                <a:gd name="T2" fmla="*/ 1 w 7"/>
                <a:gd name="T3" fmla="*/ 3 h 7"/>
                <a:gd name="T4" fmla="*/ 6 w 7"/>
                <a:gd name="T5" fmla="*/ 6 h 7"/>
              </a:gdLst>
              <a:ahLst/>
              <a:cxnLst>
                <a:cxn ang="0">
                  <a:pos x="T0" y="T1"/>
                </a:cxn>
                <a:cxn ang="0">
                  <a:pos x="T2" y="T3"/>
                </a:cxn>
                <a:cxn ang="0">
                  <a:pos x="T4" y="T5"/>
                </a:cxn>
              </a:cxnLst>
              <a:rect l="0" t="0" r="r" b="b"/>
              <a:pathLst>
                <a:path w="7" h="7">
                  <a:moveTo>
                    <a:pt x="6" y="6"/>
                  </a:moveTo>
                  <a:cubicBezTo>
                    <a:pt x="7" y="4"/>
                    <a:pt x="2" y="0"/>
                    <a:pt x="1" y="3"/>
                  </a:cubicBezTo>
                  <a:cubicBezTo>
                    <a:pt x="0" y="6"/>
                    <a:pt x="4" y="7"/>
                    <a:pt x="6"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1" name="Freeform 24"/>
            <p:cNvSpPr>
              <a:spLocks/>
            </p:cNvSpPr>
            <p:nvPr userDrawn="1"/>
          </p:nvSpPr>
          <p:spPr bwMode="auto">
            <a:xfrm>
              <a:off x="16233775" y="2179638"/>
              <a:ext cx="111125" cy="65088"/>
            </a:xfrm>
            <a:custGeom>
              <a:avLst/>
              <a:gdLst>
                <a:gd name="T0" fmla="*/ 31 w 40"/>
                <a:gd name="T1" fmla="*/ 4 h 23"/>
                <a:gd name="T2" fmla="*/ 22 w 40"/>
                <a:gd name="T3" fmla="*/ 2 h 23"/>
                <a:gd name="T4" fmla="*/ 23 w 40"/>
                <a:gd name="T5" fmla="*/ 8 h 23"/>
                <a:gd name="T6" fmla="*/ 17 w 40"/>
                <a:gd name="T7" fmla="*/ 6 h 23"/>
                <a:gd name="T8" fmla="*/ 16 w 40"/>
                <a:gd name="T9" fmla="*/ 10 h 23"/>
                <a:gd name="T10" fmla="*/ 12 w 40"/>
                <a:gd name="T11" fmla="*/ 10 h 23"/>
                <a:gd name="T12" fmla="*/ 4 w 40"/>
                <a:gd name="T13" fmla="*/ 2 h 23"/>
                <a:gd name="T14" fmla="*/ 3 w 40"/>
                <a:gd name="T15" fmla="*/ 9 h 23"/>
                <a:gd name="T16" fmla="*/ 12 w 40"/>
                <a:gd name="T17" fmla="*/ 14 h 23"/>
                <a:gd name="T18" fmla="*/ 24 w 40"/>
                <a:gd name="T19" fmla="*/ 14 h 23"/>
                <a:gd name="T20" fmla="*/ 23 w 40"/>
                <a:gd name="T21" fmla="*/ 20 h 23"/>
                <a:gd name="T22" fmla="*/ 33 w 40"/>
                <a:gd name="T23" fmla="*/ 21 h 23"/>
                <a:gd name="T24" fmla="*/ 38 w 40"/>
                <a:gd name="T25" fmla="*/ 17 h 23"/>
                <a:gd name="T26" fmla="*/ 37 w 40"/>
                <a:gd name="T27" fmla="*/ 11 h 23"/>
                <a:gd name="T28" fmla="*/ 31 w 40"/>
                <a:gd name="T29"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3">
                  <a:moveTo>
                    <a:pt x="31" y="4"/>
                  </a:moveTo>
                  <a:cubicBezTo>
                    <a:pt x="31" y="6"/>
                    <a:pt x="26" y="3"/>
                    <a:pt x="22" y="2"/>
                  </a:cubicBezTo>
                  <a:cubicBezTo>
                    <a:pt x="18" y="0"/>
                    <a:pt x="20" y="5"/>
                    <a:pt x="23" y="8"/>
                  </a:cubicBezTo>
                  <a:cubicBezTo>
                    <a:pt x="27" y="10"/>
                    <a:pt x="22" y="9"/>
                    <a:pt x="17" y="6"/>
                  </a:cubicBezTo>
                  <a:cubicBezTo>
                    <a:pt x="13" y="3"/>
                    <a:pt x="14" y="8"/>
                    <a:pt x="16" y="10"/>
                  </a:cubicBezTo>
                  <a:cubicBezTo>
                    <a:pt x="18" y="11"/>
                    <a:pt x="15" y="14"/>
                    <a:pt x="12" y="10"/>
                  </a:cubicBezTo>
                  <a:cubicBezTo>
                    <a:pt x="10" y="6"/>
                    <a:pt x="8" y="2"/>
                    <a:pt x="4" y="2"/>
                  </a:cubicBezTo>
                  <a:cubicBezTo>
                    <a:pt x="0" y="2"/>
                    <a:pt x="2" y="6"/>
                    <a:pt x="3" y="9"/>
                  </a:cubicBezTo>
                  <a:cubicBezTo>
                    <a:pt x="6" y="11"/>
                    <a:pt x="8" y="12"/>
                    <a:pt x="12" y="14"/>
                  </a:cubicBezTo>
                  <a:cubicBezTo>
                    <a:pt x="15" y="16"/>
                    <a:pt x="21" y="13"/>
                    <a:pt x="24" y="14"/>
                  </a:cubicBezTo>
                  <a:cubicBezTo>
                    <a:pt x="27" y="15"/>
                    <a:pt x="21" y="18"/>
                    <a:pt x="23" y="20"/>
                  </a:cubicBezTo>
                  <a:cubicBezTo>
                    <a:pt x="25" y="23"/>
                    <a:pt x="30" y="21"/>
                    <a:pt x="33" y="21"/>
                  </a:cubicBezTo>
                  <a:cubicBezTo>
                    <a:pt x="37" y="21"/>
                    <a:pt x="35" y="18"/>
                    <a:pt x="38" y="17"/>
                  </a:cubicBezTo>
                  <a:cubicBezTo>
                    <a:pt x="40" y="15"/>
                    <a:pt x="35" y="15"/>
                    <a:pt x="37" y="11"/>
                  </a:cubicBezTo>
                  <a:cubicBezTo>
                    <a:pt x="39" y="8"/>
                    <a:pt x="32" y="1"/>
                    <a:pt x="31" y="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2" name="Freeform 25"/>
            <p:cNvSpPr>
              <a:spLocks/>
            </p:cNvSpPr>
            <p:nvPr userDrawn="1"/>
          </p:nvSpPr>
          <p:spPr bwMode="auto">
            <a:xfrm>
              <a:off x="16325850" y="2116138"/>
              <a:ext cx="55563" cy="36513"/>
            </a:xfrm>
            <a:custGeom>
              <a:avLst/>
              <a:gdLst>
                <a:gd name="T0" fmla="*/ 8 w 20"/>
                <a:gd name="T1" fmla="*/ 13 h 13"/>
                <a:gd name="T2" fmla="*/ 17 w 20"/>
                <a:gd name="T3" fmla="*/ 12 h 13"/>
                <a:gd name="T4" fmla="*/ 17 w 20"/>
                <a:gd name="T5" fmla="*/ 8 h 13"/>
                <a:gd name="T6" fmla="*/ 12 w 20"/>
                <a:gd name="T7" fmla="*/ 6 h 13"/>
                <a:gd name="T8" fmla="*/ 1 w 20"/>
                <a:gd name="T9" fmla="*/ 2 h 13"/>
                <a:gd name="T10" fmla="*/ 8 w 20"/>
                <a:gd name="T11" fmla="*/ 13 h 13"/>
              </a:gdLst>
              <a:ahLst/>
              <a:cxnLst>
                <a:cxn ang="0">
                  <a:pos x="T0" y="T1"/>
                </a:cxn>
                <a:cxn ang="0">
                  <a:pos x="T2" y="T3"/>
                </a:cxn>
                <a:cxn ang="0">
                  <a:pos x="T4" y="T5"/>
                </a:cxn>
                <a:cxn ang="0">
                  <a:pos x="T6" y="T7"/>
                </a:cxn>
                <a:cxn ang="0">
                  <a:pos x="T8" y="T9"/>
                </a:cxn>
                <a:cxn ang="0">
                  <a:pos x="T10" y="T11"/>
                </a:cxn>
              </a:cxnLst>
              <a:rect l="0" t="0" r="r" b="b"/>
              <a:pathLst>
                <a:path w="20" h="13">
                  <a:moveTo>
                    <a:pt x="8" y="13"/>
                  </a:moveTo>
                  <a:cubicBezTo>
                    <a:pt x="11" y="13"/>
                    <a:pt x="14" y="13"/>
                    <a:pt x="17" y="12"/>
                  </a:cubicBezTo>
                  <a:cubicBezTo>
                    <a:pt x="20" y="11"/>
                    <a:pt x="15" y="11"/>
                    <a:pt x="17" y="8"/>
                  </a:cubicBezTo>
                  <a:cubicBezTo>
                    <a:pt x="19" y="5"/>
                    <a:pt x="12" y="5"/>
                    <a:pt x="12" y="6"/>
                  </a:cubicBezTo>
                  <a:cubicBezTo>
                    <a:pt x="11" y="7"/>
                    <a:pt x="3" y="0"/>
                    <a:pt x="1" y="2"/>
                  </a:cubicBezTo>
                  <a:cubicBezTo>
                    <a:pt x="0" y="5"/>
                    <a:pt x="4" y="13"/>
                    <a:pt x="8"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3" name="Freeform 26"/>
            <p:cNvSpPr>
              <a:spLocks/>
            </p:cNvSpPr>
            <p:nvPr userDrawn="1"/>
          </p:nvSpPr>
          <p:spPr bwMode="auto">
            <a:xfrm>
              <a:off x="16351250" y="2152650"/>
              <a:ext cx="49213" cy="22225"/>
            </a:xfrm>
            <a:custGeom>
              <a:avLst/>
              <a:gdLst>
                <a:gd name="T0" fmla="*/ 17 w 18"/>
                <a:gd name="T1" fmla="*/ 2 h 8"/>
                <a:gd name="T2" fmla="*/ 2 w 18"/>
                <a:gd name="T3" fmla="*/ 4 h 8"/>
                <a:gd name="T4" fmla="*/ 17 w 18"/>
                <a:gd name="T5" fmla="*/ 2 h 8"/>
              </a:gdLst>
              <a:ahLst/>
              <a:cxnLst>
                <a:cxn ang="0">
                  <a:pos x="T0" y="T1"/>
                </a:cxn>
                <a:cxn ang="0">
                  <a:pos x="T2" y="T3"/>
                </a:cxn>
                <a:cxn ang="0">
                  <a:pos x="T4" y="T5"/>
                </a:cxn>
              </a:cxnLst>
              <a:rect l="0" t="0" r="r" b="b"/>
              <a:pathLst>
                <a:path w="18" h="8">
                  <a:moveTo>
                    <a:pt x="17" y="2"/>
                  </a:moveTo>
                  <a:cubicBezTo>
                    <a:pt x="17" y="0"/>
                    <a:pt x="0" y="2"/>
                    <a:pt x="2" y="4"/>
                  </a:cubicBezTo>
                  <a:cubicBezTo>
                    <a:pt x="7" y="8"/>
                    <a:pt x="18" y="3"/>
                    <a:pt x="17"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4" name="Freeform 27"/>
            <p:cNvSpPr>
              <a:spLocks/>
            </p:cNvSpPr>
            <p:nvPr userDrawn="1"/>
          </p:nvSpPr>
          <p:spPr bwMode="auto">
            <a:xfrm>
              <a:off x="16341725" y="2216150"/>
              <a:ext cx="61913" cy="33338"/>
            </a:xfrm>
            <a:custGeom>
              <a:avLst/>
              <a:gdLst>
                <a:gd name="T0" fmla="*/ 18 w 22"/>
                <a:gd name="T1" fmla="*/ 12 h 12"/>
                <a:gd name="T2" fmla="*/ 15 w 22"/>
                <a:gd name="T3" fmla="*/ 3 h 12"/>
                <a:gd name="T4" fmla="*/ 2 w 22"/>
                <a:gd name="T5" fmla="*/ 8 h 12"/>
                <a:gd name="T6" fmla="*/ 18 w 22"/>
                <a:gd name="T7" fmla="*/ 12 h 12"/>
              </a:gdLst>
              <a:ahLst/>
              <a:cxnLst>
                <a:cxn ang="0">
                  <a:pos x="T0" y="T1"/>
                </a:cxn>
                <a:cxn ang="0">
                  <a:pos x="T2" y="T3"/>
                </a:cxn>
                <a:cxn ang="0">
                  <a:pos x="T4" y="T5"/>
                </a:cxn>
                <a:cxn ang="0">
                  <a:pos x="T6" y="T7"/>
                </a:cxn>
              </a:cxnLst>
              <a:rect l="0" t="0" r="r" b="b"/>
              <a:pathLst>
                <a:path w="22" h="12">
                  <a:moveTo>
                    <a:pt x="18" y="12"/>
                  </a:moveTo>
                  <a:cubicBezTo>
                    <a:pt x="22" y="11"/>
                    <a:pt x="20" y="6"/>
                    <a:pt x="15" y="3"/>
                  </a:cubicBezTo>
                  <a:cubicBezTo>
                    <a:pt x="11" y="0"/>
                    <a:pt x="0" y="7"/>
                    <a:pt x="2" y="8"/>
                  </a:cubicBezTo>
                  <a:cubicBezTo>
                    <a:pt x="4" y="10"/>
                    <a:pt x="14" y="12"/>
                    <a:pt x="18" y="1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5" name="Freeform 28"/>
            <p:cNvSpPr>
              <a:spLocks/>
            </p:cNvSpPr>
            <p:nvPr userDrawn="1"/>
          </p:nvSpPr>
          <p:spPr bwMode="auto">
            <a:xfrm>
              <a:off x="16259175" y="2257425"/>
              <a:ext cx="96838" cy="88900"/>
            </a:xfrm>
            <a:custGeom>
              <a:avLst/>
              <a:gdLst>
                <a:gd name="T0" fmla="*/ 19 w 35"/>
                <a:gd name="T1" fmla="*/ 28 h 32"/>
                <a:gd name="T2" fmla="*/ 28 w 35"/>
                <a:gd name="T3" fmla="*/ 26 h 32"/>
                <a:gd name="T4" fmla="*/ 35 w 35"/>
                <a:gd name="T5" fmla="*/ 13 h 32"/>
                <a:gd name="T6" fmla="*/ 31 w 35"/>
                <a:gd name="T7" fmla="*/ 13 h 32"/>
                <a:gd name="T8" fmla="*/ 31 w 35"/>
                <a:gd name="T9" fmla="*/ 15 h 32"/>
                <a:gd name="T10" fmla="*/ 24 w 35"/>
                <a:gd name="T11" fmla="*/ 12 h 32"/>
                <a:gd name="T12" fmla="*/ 31 w 35"/>
                <a:gd name="T13" fmla="*/ 7 h 32"/>
                <a:gd name="T14" fmla="*/ 27 w 35"/>
                <a:gd name="T15" fmla="*/ 2 h 32"/>
                <a:gd name="T16" fmla="*/ 21 w 35"/>
                <a:gd name="T17" fmla="*/ 4 h 32"/>
                <a:gd name="T18" fmla="*/ 18 w 35"/>
                <a:gd name="T19" fmla="*/ 5 h 32"/>
                <a:gd name="T20" fmla="*/ 9 w 35"/>
                <a:gd name="T21" fmla="*/ 9 h 32"/>
                <a:gd name="T22" fmla="*/ 15 w 35"/>
                <a:gd name="T23" fmla="*/ 13 h 32"/>
                <a:gd name="T24" fmla="*/ 4 w 35"/>
                <a:gd name="T25" fmla="*/ 12 h 32"/>
                <a:gd name="T26" fmla="*/ 8 w 35"/>
                <a:gd name="T27" fmla="*/ 20 h 32"/>
                <a:gd name="T28" fmla="*/ 19 w 35"/>
                <a:gd name="T2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5" h="32">
                  <a:moveTo>
                    <a:pt x="19" y="28"/>
                  </a:moveTo>
                  <a:cubicBezTo>
                    <a:pt x="24" y="32"/>
                    <a:pt x="22" y="26"/>
                    <a:pt x="28" y="26"/>
                  </a:cubicBezTo>
                  <a:cubicBezTo>
                    <a:pt x="33" y="26"/>
                    <a:pt x="34" y="17"/>
                    <a:pt x="35" y="13"/>
                  </a:cubicBezTo>
                  <a:cubicBezTo>
                    <a:pt x="35" y="10"/>
                    <a:pt x="30" y="10"/>
                    <a:pt x="31" y="13"/>
                  </a:cubicBezTo>
                  <a:cubicBezTo>
                    <a:pt x="33" y="15"/>
                    <a:pt x="31" y="18"/>
                    <a:pt x="31" y="15"/>
                  </a:cubicBezTo>
                  <a:cubicBezTo>
                    <a:pt x="30" y="12"/>
                    <a:pt x="26" y="15"/>
                    <a:pt x="24" y="12"/>
                  </a:cubicBezTo>
                  <a:cubicBezTo>
                    <a:pt x="23" y="10"/>
                    <a:pt x="29" y="10"/>
                    <a:pt x="31" y="7"/>
                  </a:cubicBezTo>
                  <a:cubicBezTo>
                    <a:pt x="33" y="4"/>
                    <a:pt x="26" y="4"/>
                    <a:pt x="27" y="2"/>
                  </a:cubicBezTo>
                  <a:cubicBezTo>
                    <a:pt x="29" y="0"/>
                    <a:pt x="17" y="2"/>
                    <a:pt x="21" y="4"/>
                  </a:cubicBezTo>
                  <a:cubicBezTo>
                    <a:pt x="24" y="5"/>
                    <a:pt x="21" y="7"/>
                    <a:pt x="18" y="5"/>
                  </a:cubicBezTo>
                  <a:cubicBezTo>
                    <a:pt x="15" y="2"/>
                    <a:pt x="6" y="6"/>
                    <a:pt x="9" y="9"/>
                  </a:cubicBezTo>
                  <a:cubicBezTo>
                    <a:pt x="11" y="11"/>
                    <a:pt x="19" y="7"/>
                    <a:pt x="15" y="13"/>
                  </a:cubicBezTo>
                  <a:cubicBezTo>
                    <a:pt x="10" y="19"/>
                    <a:pt x="8" y="12"/>
                    <a:pt x="4" y="12"/>
                  </a:cubicBezTo>
                  <a:cubicBezTo>
                    <a:pt x="0" y="13"/>
                    <a:pt x="2" y="18"/>
                    <a:pt x="8" y="20"/>
                  </a:cubicBezTo>
                  <a:cubicBezTo>
                    <a:pt x="14" y="22"/>
                    <a:pt x="14" y="25"/>
                    <a:pt x="19"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6" name="Freeform 29"/>
            <p:cNvSpPr>
              <a:spLocks/>
            </p:cNvSpPr>
            <p:nvPr userDrawn="1"/>
          </p:nvSpPr>
          <p:spPr bwMode="auto">
            <a:xfrm>
              <a:off x="16341725" y="2178050"/>
              <a:ext cx="250825" cy="74613"/>
            </a:xfrm>
            <a:custGeom>
              <a:avLst/>
              <a:gdLst>
                <a:gd name="T0" fmla="*/ 26 w 90"/>
                <a:gd name="T1" fmla="*/ 21 h 27"/>
                <a:gd name="T2" fmla="*/ 32 w 90"/>
                <a:gd name="T3" fmla="*/ 24 h 27"/>
                <a:gd name="T4" fmla="*/ 40 w 90"/>
                <a:gd name="T5" fmla="*/ 25 h 27"/>
                <a:gd name="T6" fmla="*/ 44 w 90"/>
                <a:gd name="T7" fmla="*/ 24 h 27"/>
                <a:gd name="T8" fmla="*/ 61 w 90"/>
                <a:gd name="T9" fmla="*/ 27 h 27"/>
                <a:gd name="T10" fmla="*/ 72 w 90"/>
                <a:gd name="T11" fmla="*/ 24 h 27"/>
                <a:gd name="T12" fmla="*/ 86 w 90"/>
                <a:gd name="T13" fmla="*/ 25 h 27"/>
                <a:gd name="T14" fmla="*/ 90 w 90"/>
                <a:gd name="T15" fmla="*/ 17 h 27"/>
                <a:gd name="T16" fmla="*/ 61 w 90"/>
                <a:gd name="T17" fmla="*/ 15 h 27"/>
                <a:gd name="T18" fmla="*/ 47 w 90"/>
                <a:gd name="T19" fmla="*/ 16 h 27"/>
                <a:gd name="T20" fmla="*/ 38 w 90"/>
                <a:gd name="T21" fmla="*/ 13 h 27"/>
                <a:gd name="T22" fmla="*/ 40 w 90"/>
                <a:gd name="T23" fmla="*/ 9 h 27"/>
                <a:gd name="T24" fmla="*/ 26 w 90"/>
                <a:gd name="T25" fmla="*/ 5 h 27"/>
                <a:gd name="T26" fmla="*/ 15 w 90"/>
                <a:gd name="T27" fmla="*/ 1 h 27"/>
                <a:gd name="T28" fmla="*/ 3 w 90"/>
                <a:gd name="T29" fmla="*/ 3 h 27"/>
                <a:gd name="T30" fmla="*/ 19 w 90"/>
                <a:gd name="T31" fmla="*/ 8 h 27"/>
                <a:gd name="T32" fmla="*/ 25 w 90"/>
                <a:gd name="T33" fmla="*/ 13 h 27"/>
                <a:gd name="T34" fmla="*/ 26 w 90"/>
                <a:gd name="T35"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0" h="27">
                  <a:moveTo>
                    <a:pt x="26" y="21"/>
                  </a:moveTo>
                  <a:cubicBezTo>
                    <a:pt x="27" y="26"/>
                    <a:pt x="29" y="22"/>
                    <a:pt x="32" y="24"/>
                  </a:cubicBezTo>
                  <a:cubicBezTo>
                    <a:pt x="34" y="26"/>
                    <a:pt x="38" y="27"/>
                    <a:pt x="40" y="25"/>
                  </a:cubicBezTo>
                  <a:cubicBezTo>
                    <a:pt x="42" y="24"/>
                    <a:pt x="43" y="22"/>
                    <a:pt x="44" y="24"/>
                  </a:cubicBezTo>
                  <a:cubicBezTo>
                    <a:pt x="45" y="26"/>
                    <a:pt x="50" y="27"/>
                    <a:pt x="61" y="27"/>
                  </a:cubicBezTo>
                  <a:cubicBezTo>
                    <a:pt x="72" y="27"/>
                    <a:pt x="69" y="22"/>
                    <a:pt x="72" y="24"/>
                  </a:cubicBezTo>
                  <a:cubicBezTo>
                    <a:pt x="75" y="26"/>
                    <a:pt x="82" y="26"/>
                    <a:pt x="86" y="25"/>
                  </a:cubicBezTo>
                  <a:cubicBezTo>
                    <a:pt x="89" y="25"/>
                    <a:pt x="90" y="20"/>
                    <a:pt x="90" y="17"/>
                  </a:cubicBezTo>
                  <a:cubicBezTo>
                    <a:pt x="90" y="15"/>
                    <a:pt x="66" y="13"/>
                    <a:pt x="61" y="15"/>
                  </a:cubicBezTo>
                  <a:cubicBezTo>
                    <a:pt x="57" y="18"/>
                    <a:pt x="50" y="14"/>
                    <a:pt x="47" y="16"/>
                  </a:cubicBezTo>
                  <a:cubicBezTo>
                    <a:pt x="43" y="18"/>
                    <a:pt x="45" y="14"/>
                    <a:pt x="38" y="13"/>
                  </a:cubicBezTo>
                  <a:cubicBezTo>
                    <a:pt x="32" y="13"/>
                    <a:pt x="39" y="10"/>
                    <a:pt x="40" y="9"/>
                  </a:cubicBezTo>
                  <a:cubicBezTo>
                    <a:pt x="41" y="7"/>
                    <a:pt x="31" y="4"/>
                    <a:pt x="26" y="5"/>
                  </a:cubicBezTo>
                  <a:cubicBezTo>
                    <a:pt x="22" y="5"/>
                    <a:pt x="20" y="3"/>
                    <a:pt x="15" y="1"/>
                  </a:cubicBezTo>
                  <a:cubicBezTo>
                    <a:pt x="11" y="0"/>
                    <a:pt x="0" y="0"/>
                    <a:pt x="3" y="3"/>
                  </a:cubicBezTo>
                  <a:cubicBezTo>
                    <a:pt x="4" y="5"/>
                    <a:pt x="17" y="10"/>
                    <a:pt x="19" y="8"/>
                  </a:cubicBezTo>
                  <a:cubicBezTo>
                    <a:pt x="20" y="6"/>
                    <a:pt x="23" y="11"/>
                    <a:pt x="25" y="13"/>
                  </a:cubicBezTo>
                  <a:cubicBezTo>
                    <a:pt x="27" y="16"/>
                    <a:pt x="24" y="17"/>
                    <a:pt x="26" y="2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7" name="Freeform 30"/>
            <p:cNvSpPr>
              <a:spLocks/>
            </p:cNvSpPr>
            <p:nvPr userDrawn="1"/>
          </p:nvSpPr>
          <p:spPr bwMode="auto">
            <a:xfrm>
              <a:off x="16419513" y="2155825"/>
              <a:ext cx="36513" cy="22225"/>
            </a:xfrm>
            <a:custGeom>
              <a:avLst/>
              <a:gdLst>
                <a:gd name="T0" fmla="*/ 9 w 13"/>
                <a:gd name="T1" fmla="*/ 2 h 8"/>
                <a:gd name="T2" fmla="*/ 4 w 13"/>
                <a:gd name="T3" fmla="*/ 6 h 8"/>
                <a:gd name="T4" fmla="*/ 9 w 13"/>
                <a:gd name="T5" fmla="*/ 2 h 8"/>
              </a:gdLst>
              <a:ahLst/>
              <a:cxnLst>
                <a:cxn ang="0">
                  <a:pos x="T0" y="T1"/>
                </a:cxn>
                <a:cxn ang="0">
                  <a:pos x="T2" y="T3"/>
                </a:cxn>
                <a:cxn ang="0">
                  <a:pos x="T4" y="T5"/>
                </a:cxn>
              </a:cxnLst>
              <a:rect l="0" t="0" r="r" b="b"/>
              <a:pathLst>
                <a:path w="13" h="8">
                  <a:moveTo>
                    <a:pt x="9" y="2"/>
                  </a:moveTo>
                  <a:cubicBezTo>
                    <a:pt x="5" y="0"/>
                    <a:pt x="0" y="5"/>
                    <a:pt x="4" y="6"/>
                  </a:cubicBezTo>
                  <a:cubicBezTo>
                    <a:pt x="8" y="8"/>
                    <a:pt x="13"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8" name="Freeform 31"/>
            <p:cNvSpPr>
              <a:spLocks/>
            </p:cNvSpPr>
            <p:nvPr userDrawn="1"/>
          </p:nvSpPr>
          <p:spPr bwMode="auto">
            <a:xfrm>
              <a:off x="16344900" y="2030413"/>
              <a:ext cx="166688" cy="119063"/>
            </a:xfrm>
            <a:custGeom>
              <a:avLst/>
              <a:gdLst>
                <a:gd name="T0" fmla="*/ 4 w 60"/>
                <a:gd name="T1" fmla="*/ 22 h 43"/>
                <a:gd name="T2" fmla="*/ 9 w 60"/>
                <a:gd name="T3" fmla="*/ 27 h 43"/>
                <a:gd name="T4" fmla="*/ 24 w 60"/>
                <a:gd name="T5" fmla="*/ 28 h 43"/>
                <a:gd name="T6" fmla="*/ 14 w 60"/>
                <a:gd name="T7" fmla="*/ 32 h 43"/>
                <a:gd name="T8" fmla="*/ 22 w 60"/>
                <a:gd name="T9" fmla="*/ 38 h 43"/>
                <a:gd name="T10" fmla="*/ 34 w 60"/>
                <a:gd name="T11" fmla="*/ 41 h 43"/>
                <a:gd name="T12" fmla="*/ 41 w 60"/>
                <a:gd name="T13" fmla="*/ 41 h 43"/>
                <a:gd name="T14" fmla="*/ 46 w 60"/>
                <a:gd name="T15" fmla="*/ 35 h 43"/>
                <a:gd name="T16" fmla="*/ 51 w 60"/>
                <a:gd name="T17" fmla="*/ 31 h 43"/>
                <a:gd name="T18" fmla="*/ 60 w 60"/>
                <a:gd name="T19" fmla="*/ 28 h 43"/>
                <a:gd name="T20" fmla="*/ 55 w 60"/>
                <a:gd name="T21" fmla="*/ 26 h 43"/>
                <a:gd name="T22" fmla="*/ 50 w 60"/>
                <a:gd name="T23" fmla="*/ 22 h 43"/>
                <a:gd name="T24" fmla="*/ 48 w 60"/>
                <a:gd name="T25" fmla="*/ 17 h 43"/>
                <a:gd name="T26" fmla="*/ 44 w 60"/>
                <a:gd name="T27" fmla="*/ 16 h 43"/>
                <a:gd name="T28" fmla="*/ 39 w 60"/>
                <a:gd name="T29" fmla="*/ 14 h 43"/>
                <a:gd name="T30" fmla="*/ 23 w 60"/>
                <a:gd name="T31" fmla="*/ 5 h 43"/>
                <a:gd name="T32" fmla="*/ 14 w 60"/>
                <a:gd name="T33" fmla="*/ 4 h 43"/>
                <a:gd name="T34" fmla="*/ 15 w 60"/>
                <a:gd name="T35" fmla="*/ 6 h 43"/>
                <a:gd name="T36" fmla="*/ 12 w 60"/>
                <a:gd name="T37" fmla="*/ 9 h 43"/>
                <a:gd name="T38" fmla="*/ 7 w 60"/>
                <a:gd name="T39" fmla="*/ 11 h 43"/>
                <a:gd name="T40" fmla="*/ 8 w 60"/>
                <a:gd name="T41" fmla="*/ 17 h 43"/>
                <a:gd name="T42" fmla="*/ 5 w 60"/>
                <a:gd name="T43" fmla="*/ 19 h 43"/>
                <a:gd name="T44" fmla="*/ 4 w 60"/>
                <a:gd name="T45" fmla="*/ 22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0" h="43">
                  <a:moveTo>
                    <a:pt x="4" y="22"/>
                  </a:moveTo>
                  <a:cubicBezTo>
                    <a:pt x="7" y="24"/>
                    <a:pt x="5" y="26"/>
                    <a:pt x="9" y="27"/>
                  </a:cubicBezTo>
                  <a:cubicBezTo>
                    <a:pt x="12" y="29"/>
                    <a:pt x="23" y="25"/>
                    <a:pt x="24" y="28"/>
                  </a:cubicBezTo>
                  <a:cubicBezTo>
                    <a:pt x="24" y="30"/>
                    <a:pt x="13" y="31"/>
                    <a:pt x="14" y="32"/>
                  </a:cubicBezTo>
                  <a:cubicBezTo>
                    <a:pt x="16" y="34"/>
                    <a:pt x="23" y="36"/>
                    <a:pt x="22" y="38"/>
                  </a:cubicBezTo>
                  <a:cubicBezTo>
                    <a:pt x="21" y="39"/>
                    <a:pt x="33" y="43"/>
                    <a:pt x="34" y="41"/>
                  </a:cubicBezTo>
                  <a:cubicBezTo>
                    <a:pt x="35" y="39"/>
                    <a:pt x="38" y="40"/>
                    <a:pt x="41" y="41"/>
                  </a:cubicBezTo>
                  <a:cubicBezTo>
                    <a:pt x="44" y="42"/>
                    <a:pt x="44" y="34"/>
                    <a:pt x="46" y="35"/>
                  </a:cubicBezTo>
                  <a:cubicBezTo>
                    <a:pt x="48" y="36"/>
                    <a:pt x="48" y="32"/>
                    <a:pt x="51" y="31"/>
                  </a:cubicBezTo>
                  <a:cubicBezTo>
                    <a:pt x="55" y="29"/>
                    <a:pt x="60" y="29"/>
                    <a:pt x="60" y="28"/>
                  </a:cubicBezTo>
                  <a:cubicBezTo>
                    <a:pt x="60" y="27"/>
                    <a:pt x="59" y="25"/>
                    <a:pt x="55" y="26"/>
                  </a:cubicBezTo>
                  <a:cubicBezTo>
                    <a:pt x="51" y="26"/>
                    <a:pt x="48" y="24"/>
                    <a:pt x="50" y="22"/>
                  </a:cubicBezTo>
                  <a:cubicBezTo>
                    <a:pt x="52" y="20"/>
                    <a:pt x="46" y="19"/>
                    <a:pt x="48" y="17"/>
                  </a:cubicBezTo>
                  <a:cubicBezTo>
                    <a:pt x="50" y="16"/>
                    <a:pt x="44" y="14"/>
                    <a:pt x="44" y="16"/>
                  </a:cubicBezTo>
                  <a:cubicBezTo>
                    <a:pt x="45" y="19"/>
                    <a:pt x="40" y="17"/>
                    <a:pt x="39" y="14"/>
                  </a:cubicBezTo>
                  <a:cubicBezTo>
                    <a:pt x="39" y="12"/>
                    <a:pt x="29" y="11"/>
                    <a:pt x="23" y="5"/>
                  </a:cubicBezTo>
                  <a:cubicBezTo>
                    <a:pt x="17" y="0"/>
                    <a:pt x="11" y="4"/>
                    <a:pt x="14" y="4"/>
                  </a:cubicBezTo>
                  <a:cubicBezTo>
                    <a:pt x="18" y="5"/>
                    <a:pt x="18" y="7"/>
                    <a:pt x="15" y="6"/>
                  </a:cubicBezTo>
                  <a:cubicBezTo>
                    <a:pt x="12" y="6"/>
                    <a:pt x="7" y="7"/>
                    <a:pt x="12" y="9"/>
                  </a:cubicBezTo>
                  <a:cubicBezTo>
                    <a:pt x="16" y="10"/>
                    <a:pt x="11" y="11"/>
                    <a:pt x="7" y="11"/>
                  </a:cubicBezTo>
                  <a:cubicBezTo>
                    <a:pt x="3" y="11"/>
                    <a:pt x="3" y="16"/>
                    <a:pt x="8" y="17"/>
                  </a:cubicBezTo>
                  <a:cubicBezTo>
                    <a:pt x="13" y="17"/>
                    <a:pt x="9" y="20"/>
                    <a:pt x="5" y="19"/>
                  </a:cubicBezTo>
                  <a:cubicBezTo>
                    <a:pt x="1" y="18"/>
                    <a:pt x="0" y="20"/>
                    <a:pt x="4" y="2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39" name="Freeform 32"/>
            <p:cNvSpPr>
              <a:spLocks/>
            </p:cNvSpPr>
            <p:nvPr userDrawn="1"/>
          </p:nvSpPr>
          <p:spPr bwMode="auto">
            <a:xfrm>
              <a:off x="16405225" y="1971675"/>
              <a:ext cx="441325" cy="233363"/>
            </a:xfrm>
            <a:custGeom>
              <a:avLst/>
              <a:gdLst>
                <a:gd name="T0" fmla="*/ 12 w 159"/>
                <a:gd name="T1" fmla="*/ 21 h 84"/>
                <a:gd name="T2" fmla="*/ 12 w 159"/>
                <a:gd name="T3" fmla="*/ 27 h 84"/>
                <a:gd name="T4" fmla="*/ 30 w 159"/>
                <a:gd name="T5" fmla="*/ 30 h 84"/>
                <a:gd name="T6" fmla="*/ 46 w 159"/>
                <a:gd name="T7" fmla="*/ 34 h 84"/>
                <a:gd name="T8" fmla="*/ 68 w 159"/>
                <a:gd name="T9" fmla="*/ 28 h 84"/>
                <a:gd name="T10" fmla="*/ 51 w 159"/>
                <a:gd name="T11" fmla="*/ 36 h 84"/>
                <a:gd name="T12" fmla="*/ 49 w 159"/>
                <a:gd name="T13" fmla="*/ 40 h 84"/>
                <a:gd name="T14" fmla="*/ 33 w 159"/>
                <a:gd name="T15" fmla="*/ 45 h 84"/>
                <a:gd name="T16" fmla="*/ 53 w 159"/>
                <a:gd name="T17" fmla="*/ 57 h 84"/>
                <a:gd name="T18" fmla="*/ 26 w 159"/>
                <a:gd name="T19" fmla="*/ 60 h 84"/>
                <a:gd name="T20" fmla="*/ 37 w 159"/>
                <a:gd name="T21" fmla="*/ 64 h 84"/>
                <a:gd name="T22" fmla="*/ 36 w 159"/>
                <a:gd name="T23" fmla="*/ 70 h 84"/>
                <a:gd name="T24" fmla="*/ 26 w 159"/>
                <a:gd name="T25" fmla="*/ 70 h 84"/>
                <a:gd name="T26" fmla="*/ 16 w 159"/>
                <a:gd name="T27" fmla="*/ 79 h 84"/>
                <a:gd name="T28" fmla="*/ 41 w 159"/>
                <a:gd name="T29" fmla="*/ 81 h 84"/>
                <a:gd name="T30" fmla="*/ 60 w 159"/>
                <a:gd name="T31" fmla="*/ 82 h 84"/>
                <a:gd name="T32" fmla="*/ 73 w 159"/>
                <a:gd name="T33" fmla="*/ 80 h 84"/>
                <a:gd name="T34" fmla="*/ 70 w 159"/>
                <a:gd name="T35" fmla="*/ 75 h 84"/>
                <a:gd name="T36" fmla="*/ 59 w 159"/>
                <a:gd name="T37" fmla="*/ 70 h 84"/>
                <a:gd name="T38" fmla="*/ 73 w 159"/>
                <a:gd name="T39" fmla="*/ 65 h 84"/>
                <a:gd name="T40" fmla="*/ 93 w 159"/>
                <a:gd name="T41" fmla="*/ 54 h 84"/>
                <a:gd name="T42" fmla="*/ 91 w 159"/>
                <a:gd name="T43" fmla="*/ 48 h 84"/>
                <a:gd name="T44" fmla="*/ 107 w 159"/>
                <a:gd name="T45" fmla="*/ 44 h 84"/>
                <a:gd name="T46" fmla="*/ 128 w 159"/>
                <a:gd name="T47" fmla="*/ 31 h 84"/>
                <a:gd name="T48" fmla="*/ 130 w 159"/>
                <a:gd name="T49" fmla="*/ 22 h 84"/>
                <a:gd name="T50" fmla="*/ 157 w 159"/>
                <a:gd name="T51" fmla="*/ 15 h 84"/>
                <a:gd name="T52" fmla="*/ 151 w 159"/>
                <a:gd name="T53" fmla="*/ 7 h 84"/>
                <a:gd name="T54" fmla="*/ 133 w 159"/>
                <a:gd name="T55" fmla="*/ 7 h 84"/>
                <a:gd name="T56" fmla="*/ 117 w 159"/>
                <a:gd name="T57" fmla="*/ 2 h 84"/>
                <a:gd name="T58" fmla="*/ 100 w 159"/>
                <a:gd name="T59" fmla="*/ 4 h 84"/>
                <a:gd name="T60" fmla="*/ 83 w 159"/>
                <a:gd name="T61" fmla="*/ 3 h 84"/>
                <a:gd name="T62" fmla="*/ 66 w 159"/>
                <a:gd name="T63" fmla="*/ 5 h 84"/>
                <a:gd name="T64" fmla="*/ 60 w 159"/>
                <a:gd name="T65" fmla="*/ 8 h 84"/>
                <a:gd name="T66" fmla="*/ 45 w 159"/>
                <a:gd name="T67" fmla="*/ 12 h 84"/>
                <a:gd name="T68" fmla="*/ 31 w 159"/>
                <a:gd name="T69" fmla="*/ 14 h 84"/>
                <a:gd name="T70" fmla="*/ 20 w 159"/>
                <a:gd name="T71" fmla="*/ 15 h 84"/>
                <a:gd name="T72" fmla="*/ 5 w 159"/>
                <a:gd name="T73" fmla="*/ 1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59" h="84">
                  <a:moveTo>
                    <a:pt x="9" y="20"/>
                  </a:moveTo>
                  <a:cubicBezTo>
                    <a:pt x="12" y="18"/>
                    <a:pt x="15" y="20"/>
                    <a:pt x="12" y="21"/>
                  </a:cubicBezTo>
                  <a:cubicBezTo>
                    <a:pt x="9" y="22"/>
                    <a:pt x="10" y="23"/>
                    <a:pt x="14" y="23"/>
                  </a:cubicBezTo>
                  <a:cubicBezTo>
                    <a:pt x="18" y="23"/>
                    <a:pt x="12" y="24"/>
                    <a:pt x="12" y="27"/>
                  </a:cubicBezTo>
                  <a:cubicBezTo>
                    <a:pt x="12" y="29"/>
                    <a:pt x="17" y="27"/>
                    <a:pt x="17" y="30"/>
                  </a:cubicBezTo>
                  <a:cubicBezTo>
                    <a:pt x="17" y="32"/>
                    <a:pt x="27" y="33"/>
                    <a:pt x="30" y="30"/>
                  </a:cubicBezTo>
                  <a:cubicBezTo>
                    <a:pt x="33" y="27"/>
                    <a:pt x="32" y="31"/>
                    <a:pt x="32" y="33"/>
                  </a:cubicBezTo>
                  <a:cubicBezTo>
                    <a:pt x="31" y="35"/>
                    <a:pt x="46" y="36"/>
                    <a:pt x="46" y="34"/>
                  </a:cubicBezTo>
                  <a:cubicBezTo>
                    <a:pt x="47" y="32"/>
                    <a:pt x="49" y="32"/>
                    <a:pt x="52" y="33"/>
                  </a:cubicBezTo>
                  <a:cubicBezTo>
                    <a:pt x="54" y="34"/>
                    <a:pt x="68" y="31"/>
                    <a:pt x="68" y="28"/>
                  </a:cubicBezTo>
                  <a:cubicBezTo>
                    <a:pt x="68" y="25"/>
                    <a:pt x="72" y="29"/>
                    <a:pt x="68" y="32"/>
                  </a:cubicBezTo>
                  <a:cubicBezTo>
                    <a:pt x="64" y="35"/>
                    <a:pt x="55" y="35"/>
                    <a:pt x="51" y="36"/>
                  </a:cubicBezTo>
                  <a:cubicBezTo>
                    <a:pt x="47" y="37"/>
                    <a:pt x="54" y="40"/>
                    <a:pt x="58" y="43"/>
                  </a:cubicBezTo>
                  <a:cubicBezTo>
                    <a:pt x="61" y="46"/>
                    <a:pt x="53" y="44"/>
                    <a:pt x="49" y="40"/>
                  </a:cubicBezTo>
                  <a:cubicBezTo>
                    <a:pt x="45" y="36"/>
                    <a:pt x="37" y="36"/>
                    <a:pt x="33" y="37"/>
                  </a:cubicBezTo>
                  <a:cubicBezTo>
                    <a:pt x="29" y="37"/>
                    <a:pt x="30" y="45"/>
                    <a:pt x="33" y="45"/>
                  </a:cubicBezTo>
                  <a:cubicBezTo>
                    <a:pt x="36" y="45"/>
                    <a:pt x="39" y="46"/>
                    <a:pt x="43" y="51"/>
                  </a:cubicBezTo>
                  <a:cubicBezTo>
                    <a:pt x="46" y="56"/>
                    <a:pt x="53" y="55"/>
                    <a:pt x="53" y="57"/>
                  </a:cubicBezTo>
                  <a:cubicBezTo>
                    <a:pt x="53" y="59"/>
                    <a:pt x="44" y="55"/>
                    <a:pt x="39" y="54"/>
                  </a:cubicBezTo>
                  <a:cubicBezTo>
                    <a:pt x="34" y="53"/>
                    <a:pt x="26" y="57"/>
                    <a:pt x="26" y="60"/>
                  </a:cubicBezTo>
                  <a:cubicBezTo>
                    <a:pt x="25" y="64"/>
                    <a:pt x="33" y="63"/>
                    <a:pt x="38" y="60"/>
                  </a:cubicBezTo>
                  <a:cubicBezTo>
                    <a:pt x="43" y="57"/>
                    <a:pt x="39" y="61"/>
                    <a:pt x="37" y="64"/>
                  </a:cubicBezTo>
                  <a:cubicBezTo>
                    <a:pt x="34" y="66"/>
                    <a:pt x="43" y="68"/>
                    <a:pt x="43" y="70"/>
                  </a:cubicBezTo>
                  <a:cubicBezTo>
                    <a:pt x="43" y="73"/>
                    <a:pt x="36" y="72"/>
                    <a:pt x="36" y="70"/>
                  </a:cubicBezTo>
                  <a:cubicBezTo>
                    <a:pt x="35" y="67"/>
                    <a:pt x="33" y="65"/>
                    <a:pt x="27" y="65"/>
                  </a:cubicBezTo>
                  <a:cubicBezTo>
                    <a:pt x="21" y="66"/>
                    <a:pt x="23" y="70"/>
                    <a:pt x="26" y="70"/>
                  </a:cubicBezTo>
                  <a:cubicBezTo>
                    <a:pt x="30" y="71"/>
                    <a:pt x="30" y="73"/>
                    <a:pt x="26" y="73"/>
                  </a:cubicBezTo>
                  <a:cubicBezTo>
                    <a:pt x="22" y="73"/>
                    <a:pt x="13" y="76"/>
                    <a:pt x="16" y="79"/>
                  </a:cubicBezTo>
                  <a:cubicBezTo>
                    <a:pt x="19" y="81"/>
                    <a:pt x="30" y="79"/>
                    <a:pt x="32" y="80"/>
                  </a:cubicBezTo>
                  <a:cubicBezTo>
                    <a:pt x="34" y="82"/>
                    <a:pt x="40" y="83"/>
                    <a:pt x="41" y="81"/>
                  </a:cubicBezTo>
                  <a:cubicBezTo>
                    <a:pt x="43" y="79"/>
                    <a:pt x="47" y="80"/>
                    <a:pt x="52" y="80"/>
                  </a:cubicBezTo>
                  <a:cubicBezTo>
                    <a:pt x="56" y="80"/>
                    <a:pt x="58" y="80"/>
                    <a:pt x="60" y="82"/>
                  </a:cubicBezTo>
                  <a:cubicBezTo>
                    <a:pt x="62" y="84"/>
                    <a:pt x="65" y="83"/>
                    <a:pt x="68" y="81"/>
                  </a:cubicBezTo>
                  <a:cubicBezTo>
                    <a:pt x="70" y="80"/>
                    <a:pt x="70" y="80"/>
                    <a:pt x="73" y="80"/>
                  </a:cubicBezTo>
                  <a:cubicBezTo>
                    <a:pt x="77" y="80"/>
                    <a:pt x="77" y="78"/>
                    <a:pt x="76" y="75"/>
                  </a:cubicBezTo>
                  <a:cubicBezTo>
                    <a:pt x="74" y="73"/>
                    <a:pt x="70" y="77"/>
                    <a:pt x="70" y="75"/>
                  </a:cubicBezTo>
                  <a:cubicBezTo>
                    <a:pt x="69" y="73"/>
                    <a:pt x="65" y="72"/>
                    <a:pt x="59" y="73"/>
                  </a:cubicBezTo>
                  <a:cubicBezTo>
                    <a:pt x="53" y="74"/>
                    <a:pt x="55" y="69"/>
                    <a:pt x="59" y="70"/>
                  </a:cubicBezTo>
                  <a:cubicBezTo>
                    <a:pt x="63" y="71"/>
                    <a:pt x="68" y="71"/>
                    <a:pt x="73" y="70"/>
                  </a:cubicBezTo>
                  <a:cubicBezTo>
                    <a:pt x="77" y="69"/>
                    <a:pt x="73" y="67"/>
                    <a:pt x="73" y="65"/>
                  </a:cubicBezTo>
                  <a:cubicBezTo>
                    <a:pt x="73" y="63"/>
                    <a:pt x="79" y="64"/>
                    <a:pt x="83" y="64"/>
                  </a:cubicBezTo>
                  <a:cubicBezTo>
                    <a:pt x="87" y="64"/>
                    <a:pt x="93" y="57"/>
                    <a:pt x="93" y="54"/>
                  </a:cubicBezTo>
                  <a:cubicBezTo>
                    <a:pt x="93" y="50"/>
                    <a:pt x="84" y="51"/>
                    <a:pt x="80" y="51"/>
                  </a:cubicBezTo>
                  <a:cubicBezTo>
                    <a:pt x="75" y="51"/>
                    <a:pt x="83" y="47"/>
                    <a:pt x="91" y="48"/>
                  </a:cubicBezTo>
                  <a:cubicBezTo>
                    <a:pt x="100" y="48"/>
                    <a:pt x="96" y="44"/>
                    <a:pt x="98" y="43"/>
                  </a:cubicBezTo>
                  <a:cubicBezTo>
                    <a:pt x="99" y="42"/>
                    <a:pt x="103" y="45"/>
                    <a:pt x="107" y="44"/>
                  </a:cubicBezTo>
                  <a:cubicBezTo>
                    <a:pt x="112" y="43"/>
                    <a:pt x="109" y="39"/>
                    <a:pt x="112" y="39"/>
                  </a:cubicBezTo>
                  <a:cubicBezTo>
                    <a:pt x="114" y="39"/>
                    <a:pt x="119" y="36"/>
                    <a:pt x="128" y="31"/>
                  </a:cubicBezTo>
                  <a:cubicBezTo>
                    <a:pt x="137" y="25"/>
                    <a:pt x="144" y="26"/>
                    <a:pt x="145" y="23"/>
                  </a:cubicBezTo>
                  <a:cubicBezTo>
                    <a:pt x="145" y="20"/>
                    <a:pt x="132" y="23"/>
                    <a:pt x="130" y="22"/>
                  </a:cubicBezTo>
                  <a:cubicBezTo>
                    <a:pt x="127" y="22"/>
                    <a:pt x="139" y="19"/>
                    <a:pt x="142" y="20"/>
                  </a:cubicBezTo>
                  <a:cubicBezTo>
                    <a:pt x="144" y="20"/>
                    <a:pt x="148" y="20"/>
                    <a:pt x="157" y="15"/>
                  </a:cubicBezTo>
                  <a:cubicBezTo>
                    <a:pt x="159" y="10"/>
                    <a:pt x="159" y="10"/>
                    <a:pt x="159" y="10"/>
                  </a:cubicBezTo>
                  <a:cubicBezTo>
                    <a:pt x="155" y="11"/>
                    <a:pt x="151" y="10"/>
                    <a:pt x="151" y="7"/>
                  </a:cubicBezTo>
                  <a:cubicBezTo>
                    <a:pt x="151" y="5"/>
                    <a:pt x="145" y="7"/>
                    <a:pt x="145" y="5"/>
                  </a:cubicBezTo>
                  <a:cubicBezTo>
                    <a:pt x="145" y="4"/>
                    <a:pt x="139" y="5"/>
                    <a:pt x="133" y="7"/>
                  </a:cubicBezTo>
                  <a:cubicBezTo>
                    <a:pt x="127" y="9"/>
                    <a:pt x="133" y="5"/>
                    <a:pt x="135" y="4"/>
                  </a:cubicBezTo>
                  <a:cubicBezTo>
                    <a:pt x="138" y="3"/>
                    <a:pt x="120" y="4"/>
                    <a:pt x="117" y="2"/>
                  </a:cubicBezTo>
                  <a:cubicBezTo>
                    <a:pt x="115" y="0"/>
                    <a:pt x="111" y="5"/>
                    <a:pt x="108" y="3"/>
                  </a:cubicBezTo>
                  <a:cubicBezTo>
                    <a:pt x="106" y="0"/>
                    <a:pt x="99" y="2"/>
                    <a:pt x="100" y="4"/>
                  </a:cubicBezTo>
                  <a:cubicBezTo>
                    <a:pt x="100" y="6"/>
                    <a:pt x="98" y="6"/>
                    <a:pt x="96" y="4"/>
                  </a:cubicBezTo>
                  <a:cubicBezTo>
                    <a:pt x="93" y="2"/>
                    <a:pt x="88" y="4"/>
                    <a:pt x="83" y="3"/>
                  </a:cubicBezTo>
                  <a:cubicBezTo>
                    <a:pt x="78" y="3"/>
                    <a:pt x="80" y="7"/>
                    <a:pt x="75" y="5"/>
                  </a:cubicBezTo>
                  <a:cubicBezTo>
                    <a:pt x="70" y="3"/>
                    <a:pt x="64" y="4"/>
                    <a:pt x="66" y="5"/>
                  </a:cubicBezTo>
                  <a:cubicBezTo>
                    <a:pt x="67" y="5"/>
                    <a:pt x="65" y="7"/>
                    <a:pt x="63" y="6"/>
                  </a:cubicBezTo>
                  <a:cubicBezTo>
                    <a:pt x="61" y="5"/>
                    <a:pt x="59" y="6"/>
                    <a:pt x="60" y="8"/>
                  </a:cubicBezTo>
                  <a:cubicBezTo>
                    <a:pt x="61" y="11"/>
                    <a:pt x="51" y="8"/>
                    <a:pt x="51" y="10"/>
                  </a:cubicBezTo>
                  <a:cubicBezTo>
                    <a:pt x="51" y="13"/>
                    <a:pt x="48" y="14"/>
                    <a:pt x="45" y="12"/>
                  </a:cubicBezTo>
                  <a:cubicBezTo>
                    <a:pt x="43" y="10"/>
                    <a:pt x="34" y="9"/>
                    <a:pt x="36" y="11"/>
                  </a:cubicBezTo>
                  <a:cubicBezTo>
                    <a:pt x="39" y="13"/>
                    <a:pt x="29" y="12"/>
                    <a:pt x="31" y="14"/>
                  </a:cubicBezTo>
                  <a:cubicBezTo>
                    <a:pt x="34" y="16"/>
                    <a:pt x="28" y="18"/>
                    <a:pt x="28" y="16"/>
                  </a:cubicBezTo>
                  <a:cubicBezTo>
                    <a:pt x="28" y="15"/>
                    <a:pt x="22" y="13"/>
                    <a:pt x="20" y="15"/>
                  </a:cubicBezTo>
                  <a:cubicBezTo>
                    <a:pt x="18" y="17"/>
                    <a:pt x="17" y="20"/>
                    <a:pt x="16" y="18"/>
                  </a:cubicBezTo>
                  <a:cubicBezTo>
                    <a:pt x="15" y="17"/>
                    <a:pt x="10" y="18"/>
                    <a:pt x="5" y="19"/>
                  </a:cubicBezTo>
                  <a:cubicBezTo>
                    <a:pt x="0" y="21"/>
                    <a:pt x="6" y="22"/>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0" name="Freeform 33"/>
            <p:cNvSpPr>
              <a:spLocks/>
            </p:cNvSpPr>
            <p:nvPr userDrawn="1"/>
          </p:nvSpPr>
          <p:spPr bwMode="auto">
            <a:xfrm>
              <a:off x="16581438" y="2554288"/>
              <a:ext cx="22225" cy="20638"/>
            </a:xfrm>
            <a:custGeom>
              <a:avLst/>
              <a:gdLst>
                <a:gd name="T0" fmla="*/ 3 w 8"/>
                <a:gd name="T1" fmla="*/ 6 h 7"/>
                <a:gd name="T2" fmla="*/ 4 w 8"/>
                <a:gd name="T3" fmla="*/ 1 h 7"/>
                <a:gd name="T4" fmla="*/ 3 w 8"/>
                <a:gd name="T5" fmla="*/ 6 h 7"/>
              </a:gdLst>
              <a:ahLst/>
              <a:cxnLst>
                <a:cxn ang="0">
                  <a:pos x="T0" y="T1"/>
                </a:cxn>
                <a:cxn ang="0">
                  <a:pos x="T2" y="T3"/>
                </a:cxn>
                <a:cxn ang="0">
                  <a:pos x="T4" y="T5"/>
                </a:cxn>
              </a:cxnLst>
              <a:rect l="0" t="0" r="r" b="b"/>
              <a:pathLst>
                <a:path w="8" h="7">
                  <a:moveTo>
                    <a:pt x="3" y="6"/>
                  </a:moveTo>
                  <a:cubicBezTo>
                    <a:pt x="5" y="6"/>
                    <a:pt x="8" y="0"/>
                    <a:pt x="4" y="1"/>
                  </a:cubicBezTo>
                  <a:cubicBezTo>
                    <a:pt x="0" y="1"/>
                    <a:pt x="1" y="7"/>
                    <a:pt x="3" y="6"/>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1" name="Freeform 34"/>
            <p:cNvSpPr>
              <a:spLocks/>
            </p:cNvSpPr>
            <p:nvPr userDrawn="1"/>
          </p:nvSpPr>
          <p:spPr bwMode="auto">
            <a:xfrm>
              <a:off x="16522700" y="2538413"/>
              <a:ext cx="36513" cy="26988"/>
            </a:xfrm>
            <a:custGeom>
              <a:avLst/>
              <a:gdLst>
                <a:gd name="T0" fmla="*/ 4 w 13"/>
                <a:gd name="T1" fmla="*/ 7 h 10"/>
                <a:gd name="T2" fmla="*/ 13 w 13"/>
                <a:gd name="T3" fmla="*/ 2 h 10"/>
                <a:gd name="T4" fmla="*/ 4 w 13"/>
                <a:gd name="T5" fmla="*/ 7 h 10"/>
              </a:gdLst>
              <a:ahLst/>
              <a:cxnLst>
                <a:cxn ang="0">
                  <a:pos x="T0" y="T1"/>
                </a:cxn>
                <a:cxn ang="0">
                  <a:pos x="T2" y="T3"/>
                </a:cxn>
                <a:cxn ang="0">
                  <a:pos x="T4" y="T5"/>
                </a:cxn>
              </a:cxnLst>
              <a:rect l="0" t="0" r="r" b="b"/>
              <a:pathLst>
                <a:path w="13" h="10">
                  <a:moveTo>
                    <a:pt x="4" y="7"/>
                  </a:moveTo>
                  <a:cubicBezTo>
                    <a:pt x="8" y="10"/>
                    <a:pt x="13" y="3"/>
                    <a:pt x="13" y="2"/>
                  </a:cubicBezTo>
                  <a:cubicBezTo>
                    <a:pt x="12" y="0"/>
                    <a:pt x="0" y="5"/>
                    <a:pt x="4" y="7"/>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2" name="Freeform 35"/>
            <p:cNvSpPr>
              <a:spLocks/>
            </p:cNvSpPr>
            <p:nvPr userDrawn="1"/>
          </p:nvSpPr>
          <p:spPr bwMode="auto">
            <a:xfrm>
              <a:off x="16481425" y="2471738"/>
              <a:ext cx="100013" cy="66675"/>
            </a:xfrm>
            <a:custGeom>
              <a:avLst/>
              <a:gdLst>
                <a:gd name="T0" fmla="*/ 36 w 36"/>
                <a:gd name="T1" fmla="*/ 19 h 24"/>
                <a:gd name="T2" fmla="*/ 29 w 36"/>
                <a:gd name="T3" fmla="*/ 13 h 24"/>
                <a:gd name="T4" fmla="*/ 19 w 36"/>
                <a:gd name="T5" fmla="*/ 7 h 24"/>
                <a:gd name="T6" fmla="*/ 12 w 36"/>
                <a:gd name="T7" fmla="*/ 2 h 24"/>
                <a:gd name="T8" fmla="*/ 7 w 36"/>
                <a:gd name="T9" fmla="*/ 6 h 24"/>
                <a:gd name="T10" fmla="*/ 5 w 36"/>
                <a:gd name="T11" fmla="*/ 13 h 24"/>
                <a:gd name="T12" fmla="*/ 1 w 36"/>
                <a:gd name="T13" fmla="*/ 20 h 24"/>
                <a:gd name="T14" fmla="*/ 7 w 36"/>
                <a:gd name="T15" fmla="*/ 19 h 24"/>
                <a:gd name="T16" fmla="*/ 10 w 36"/>
                <a:gd name="T17" fmla="*/ 24 h 24"/>
                <a:gd name="T18" fmla="*/ 19 w 36"/>
                <a:gd name="T19" fmla="*/ 19 h 24"/>
                <a:gd name="T20" fmla="*/ 25 w 36"/>
                <a:gd name="T21" fmla="*/ 19 h 24"/>
                <a:gd name="T22" fmla="*/ 36 w 36"/>
                <a:gd name="T23"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24">
                  <a:moveTo>
                    <a:pt x="36" y="19"/>
                  </a:moveTo>
                  <a:cubicBezTo>
                    <a:pt x="36" y="17"/>
                    <a:pt x="28" y="16"/>
                    <a:pt x="29" y="13"/>
                  </a:cubicBezTo>
                  <a:cubicBezTo>
                    <a:pt x="29" y="11"/>
                    <a:pt x="21" y="9"/>
                    <a:pt x="19" y="7"/>
                  </a:cubicBezTo>
                  <a:cubicBezTo>
                    <a:pt x="16" y="6"/>
                    <a:pt x="12" y="5"/>
                    <a:pt x="12" y="2"/>
                  </a:cubicBezTo>
                  <a:cubicBezTo>
                    <a:pt x="12" y="0"/>
                    <a:pt x="7" y="2"/>
                    <a:pt x="7" y="6"/>
                  </a:cubicBezTo>
                  <a:cubicBezTo>
                    <a:pt x="6" y="10"/>
                    <a:pt x="4" y="9"/>
                    <a:pt x="5" y="13"/>
                  </a:cubicBezTo>
                  <a:cubicBezTo>
                    <a:pt x="6" y="17"/>
                    <a:pt x="0" y="18"/>
                    <a:pt x="1" y="20"/>
                  </a:cubicBezTo>
                  <a:cubicBezTo>
                    <a:pt x="2" y="22"/>
                    <a:pt x="4" y="19"/>
                    <a:pt x="7" y="19"/>
                  </a:cubicBezTo>
                  <a:cubicBezTo>
                    <a:pt x="10" y="19"/>
                    <a:pt x="6" y="23"/>
                    <a:pt x="10" y="24"/>
                  </a:cubicBezTo>
                  <a:cubicBezTo>
                    <a:pt x="13" y="24"/>
                    <a:pt x="17" y="21"/>
                    <a:pt x="19" y="19"/>
                  </a:cubicBezTo>
                  <a:cubicBezTo>
                    <a:pt x="20" y="17"/>
                    <a:pt x="22" y="16"/>
                    <a:pt x="25" y="19"/>
                  </a:cubicBezTo>
                  <a:cubicBezTo>
                    <a:pt x="28" y="21"/>
                    <a:pt x="35" y="21"/>
                    <a:pt x="36" y="1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3" name="Freeform 36"/>
            <p:cNvSpPr>
              <a:spLocks/>
            </p:cNvSpPr>
            <p:nvPr userDrawn="1"/>
          </p:nvSpPr>
          <p:spPr bwMode="auto">
            <a:xfrm>
              <a:off x="16438563" y="2268538"/>
              <a:ext cx="400050" cy="303213"/>
            </a:xfrm>
            <a:custGeom>
              <a:avLst/>
              <a:gdLst>
                <a:gd name="T0" fmla="*/ 97 w 144"/>
                <a:gd name="T1" fmla="*/ 24 h 109"/>
                <a:gd name="T2" fmla="*/ 84 w 144"/>
                <a:gd name="T3" fmla="*/ 20 h 109"/>
                <a:gd name="T4" fmla="*/ 66 w 144"/>
                <a:gd name="T5" fmla="*/ 12 h 109"/>
                <a:gd name="T6" fmla="*/ 58 w 144"/>
                <a:gd name="T7" fmla="*/ 15 h 109"/>
                <a:gd name="T8" fmla="*/ 49 w 144"/>
                <a:gd name="T9" fmla="*/ 9 h 109"/>
                <a:gd name="T10" fmla="*/ 36 w 144"/>
                <a:gd name="T11" fmla="*/ 3 h 109"/>
                <a:gd name="T12" fmla="*/ 27 w 144"/>
                <a:gd name="T13" fmla="*/ 15 h 109"/>
                <a:gd name="T14" fmla="*/ 29 w 144"/>
                <a:gd name="T15" fmla="*/ 23 h 109"/>
                <a:gd name="T16" fmla="*/ 19 w 144"/>
                <a:gd name="T17" fmla="*/ 14 h 109"/>
                <a:gd name="T18" fmla="*/ 27 w 144"/>
                <a:gd name="T19" fmla="*/ 2 h 109"/>
                <a:gd name="T20" fmla="*/ 2 w 144"/>
                <a:gd name="T21" fmla="*/ 24 h 109"/>
                <a:gd name="T22" fmla="*/ 12 w 144"/>
                <a:gd name="T23" fmla="*/ 29 h 109"/>
                <a:gd name="T24" fmla="*/ 14 w 144"/>
                <a:gd name="T25" fmla="*/ 34 h 109"/>
                <a:gd name="T26" fmla="*/ 30 w 144"/>
                <a:gd name="T27" fmla="*/ 37 h 109"/>
                <a:gd name="T28" fmla="*/ 46 w 144"/>
                <a:gd name="T29" fmla="*/ 37 h 109"/>
                <a:gd name="T30" fmla="*/ 57 w 144"/>
                <a:gd name="T31" fmla="*/ 35 h 109"/>
                <a:gd name="T32" fmla="*/ 65 w 144"/>
                <a:gd name="T33" fmla="*/ 37 h 109"/>
                <a:gd name="T34" fmla="*/ 75 w 144"/>
                <a:gd name="T35" fmla="*/ 44 h 109"/>
                <a:gd name="T36" fmla="*/ 78 w 144"/>
                <a:gd name="T37" fmla="*/ 46 h 109"/>
                <a:gd name="T38" fmla="*/ 91 w 144"/>
                <a:gd name="T39" fmla="*/ 56 h 109"/>
                <a:gd name="T40" fmla="*/ 99 w 144"/>
                <a:gd name="T41" fmla="*/ 65 h 109"/>
                <a:gd name="T42" fmla="*/ 99 w 144"/>
                <a:gd name="T43" fmla="*/ 72 h 109"/>
                <a:gd name="T44" fmla="*/ 85 w 144"/>
                <a:gd name="T45" fmla="*/ 76 h 109"/>
                <a:gd name="T46" fmla="*/ 66 w 144"/>
                <a:gd name="T47" fmla="*/ 80 h 109"/>
                <a:gd name="T48" fmla="*/ 75 w 144"/>
                <a:gd name="T49" fmla="*/ 87 h 109"/>
                <a:gd name="T50" fmla="*/ 87 w 144"/>
                <a:gd name="T51" fmla="*/ 85 h 109"/>
                <a:gd name="T52" fmla="*/ 96 w 144"/>
                <a:gd name="T53" fmla="*/ 97 h 109"/>
                <a:gd name="T54" fmla="*/ 124 w 144"/>
                <a:gd name="T55" fmla="*/ 107 h 109"/>
                <a:gd name="T56" fmla="*/ 119 w 144"/>
                <a:gd name="T57" fmla="*/ 95 h 109"/>
                <a:gd name="T58" fmla="*/ 130 w 144"/>
                <a:gd name="T59" fmla="*/ 90 h 109"/>
                <a:gd name="T60" fmla="*/ 116 w 144"/>
                <a:gd name="T61" fmla="*/ 75 h 109"/>
                <a:gd name="T62" fmla="*/ 125 w 144"/>
                <a:gd name="T63" fmla="*/ 72 h 109"/>
                <a:gd name="T64" fmla="*/ 138 w 144"/>
                <a:gd name="T65" fmla="*/ 78 h 109"/>
                <a:gd name="T66" fmla="*/ 144 w 144"/>
                <a:gd name="T67" fmla="*/ 65 h 109"/>
                <a:gd name="T68" fmla="*/ 130 w 144"/>
                <a:gd name="T69" fmla="*/ 56 h 109"/>
                <a:gd name="T70" fmla="*/ 114 w 144"/>
                <a:gd name="T71" fmla="*/ 47 h 109"/>
                <a:gd name="T72" fmla="*/ 115 w 144"/>
                <a:gd name="T73" fmla="*/ 43 h 109"/>
                <a:gd name="T74" fmla="*/ 116 w 144"/>
                <a:gd name="T75" fmla="*/ 36 h 109"/>
                <a:gd name="T76" fmla="*/ 113 w 144"/>
                <a:gd name="T77" fmla="*/ 34 h 109"/>
                <a:gd name="T78" fmla="*/ 101 w 144"/>
                <a:gd name="T79" fmla="*/ 29 h 109"/>
                <a:gd name="T80" fmla="*/ 93 w 144"/>
                <a:gd name="T81" fmla="*/ 2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44" h="109">
                  <a:moveTo>
                    <a:pt x="93" y="28"/>
                  </a:moveTo>
                  <a:cubicBezTo>
                    <a:pt x="95" y="28"/>
                    <a:pt x="98" y="26"/>
                    <a:pt x="97" y="24"/>
                  </a:cubicBezTo>
                  <a:cubicBezTo>
                    <a:pt x="97" y="22"/>
                    <a:pt x="91" y="22"/>
                    <a:pt x="90" y="25"/>
                  </a:cubicBezTo>
                  <a:cubicBezTo>
                    <a:pt x="88" y="27"/>
                    <a:pt x="84" y="22"/>
                    <a:pt x="84" y="20"/>
                  </a:cubicBezTo>
                  <a:cubicBezTo>
                    <a:pt x="84" y="18"/>
                    <a:pt x="76" y="20"/>
                    <a:pt x="77" y="16"/>
                  </a:cubicBezTo>
                  <a:cubicBezTo>
                    <a:pt x="78" y="13"/>
                    <a:pt x="69" y="12"/>
                    <a:pt x="66" y="12"/>
                  </a:cubicBezTo>
                  <a:cubicBezTo>
                    <a:pt x="64" y="12"/>
                    <a:pt x="60" y="14"/>
                    <a:pt x="61" y="16"/>
                  </a:cubicBezTo>
                  <a:cubicBezTo>
                    <a:pt x="61" y="19"/>
                    <a:pt x="58" y="18"/>
                    <a:pt x="58" y="15"/>
                  </a:cubicBezTo>
                  <a:cubicBezTo>
                    <a:pt x="57" y="13"/>
                    <a:pt x="51" y="18"/>
                    <a:pt x="49" y="18"/>
                  </a:cubicBezTo>
                  <a:cubicBezTo>
                    <a:pt x="47" y="18"/>
                    <a:pt x="50" y="11"/>
                    <a:pt x="49" y="9"/>
                  </a:cubicBezTo>
                  <a:cubicBezTo>
                    <a:pt x="49" y="7"/>
                    <a:pt x="47" y="6"/>
                    <a:pt x="46" y="3"/>
                  </a:cubicBezTo>
                  <a:cubicBezTo>
                    <a:pt x="44" y="0"/>
                    <a:pt x="38" y="1"/>
                    <a:pt x="36" y="3"/>
                  </a:cubicBezTo>
                  <a:cubicBezTo>
                    <a:pt x="34" y="5"/>
                    <a:pt x="28" y="4"/>
                    <a:pt x="25" y="7"/>
                  </a:cubicBezTo>
                  <a:cubicBezTo>
                    <a:pt x="22" y="11"/>
                    <a:pt x="25" y="14"/>
                    <a:pt x="27" y="15"/>
                  </a:cubicBezTo>
                  <a:cubicBezTo>
                    <a:pt x="28" y="16"/>
                    <a:pt x="22" y="18"/>
                    <a:pt x="24" y="20"/>
                  </a:cubicBezTo>
                  <a:cubicBezTo>
                    <a:pt x="26" y="21"/>
                    <a:pt x="29" y="21"/>
                    <a:pt x="29" y="23"/>
                  </a:cubicBezTo>
                  <a:cubicBezTo>
                    <a:pt x="29" y="26"/>
                    <a:pt x="22" y="23"/>
                    <a:pt x="21" y="20"/>
                  </a:cubicBezTo>
                  <a:cubicBezTo>
                    <a:pt x="19" y="18"/>
                    <a:pt x="21" y="15"/>
                    <a:pt x="19" y="14"/>
                  </a:cubicBezTo>
                  <a:cubicBezTo>
                    <a:pt x="18" y="12"/>
                    <a:pt x="19" y="9"/>
                    <a:pt x="22" y="6"/>
                  </a:cubicBezTo>
                  <a:cubicBezTo>
                    <a:pt x="25" y="3"/>
                    <a:pt x="27" y="4"/>
                    <a:pt x="27" y="2"/>
                  </a:cubicBezTo>
                  <a:cubicBezTo>
                    <a:pt x="27" y="0"/>
                    <a:pt x="15" y="0"/>
                    <a:pt x="7" y="7"/>
                  </a:cubicBezTo>
                  <a:cubicBezTo>
                    <a:pt x="0" y="14"/>
                    <a:pt x="2" y="23"/>
                    <a:pt x="2" y="24"/>
                  </a:cubicBezTo>
                  <a:cubicBezTo>
                    <a:pt x="3" y="26"/>
                    <a:pt x="10" y="25"/>
                    <a:pt x="13" y="26"/>
                  </a:cubicBezTo>
                  <a:cubicBezTo>
                    <a:pt x="17" y="28"/>
                    <a:pt x="15" y="29"/>
                    <a:pt x="12" y="29"/>
                  </a:cubicBezTo>
                  <a:cubicBezTo>
                    <a:pt x="9" y="28"/>
                    <a:pt x="4" y="27"/>
                    <a:pt x="5" y="29"/>
                  </a:cubicBezTo>
                  <a:cubicBezTo>
                    <a:pt x="5" y="31"/>
                    <a:pt x="11" y="35"/>
                    <a:pt x="14" y="34"/>
                  </a:cubicBezTo>
                  <a:cubicBezTo>
                    <a:pt x="18" y="33"/>
                    <a:pt x="18" y="33"/>
                    <a:pt x="20" y="36"/>
                  </a:cubicBezTo>
                  <a:cubicBezTo>
                    <a:pt x="21" y="38"/>
                    <a:pt x="26" y="37"/>
                    <a:pt x="30" y="37"/>
                  </a:cubicBezTo>
                  <a:cubicBezTo>
                    <a:pt x="34" y="37"/>
                    <a:pt x="39" y="39"/>
                    <a:pt x="41" y="39"/>
                  </a:cubicBezTo>
                  <a:cubicBezTo>
                    <a:pt x="43" y="39"/>
                    <a:pt x="46" y="38"/>
                    <a:pt x="46" y="37"/>
                  </a:cubicBezTo>
                  <a:cubicBezTo>
                    <a:pt x="47" y="36"/>
                    <a:pt x="56" y="39"/>
                    <a:pt x="58" y="38"/>
                  </a:cubicBezTo>
                  <a:cubicBezTo>
                    <a:pt x="61" y="38"/>
                    <a:pt x="59" y="36"/>
                    <a:pt x="57" y="35"/>
                  </a:cubicBezTo>
                  <a:cubicBezTo>
                    <a:pt x="56" y="35"/>
                    <a:pt x="56" y="32"/>
                    <a:pt x="59" y="33"/>
                  </a:cubicBezTo>
                  <a:cubicBezTo>
                    <a:pt x="61" y="34"/>
                    <a:pt x="64" y="35"/>
                    <a:pt x="65" y="37"/>
                  </a:cubicBezTo>
                  <a:cubicBezTo>
                    <a:pt x="65" y="38"/>
                    <a:pt x="67" y="38"/>
                    <a:pt x="67" y="39"/>
                  </a:cubicBezTo>
                  <a:cubicBezTo>
                    <a:pt x="68" y="41"/>
                    <a:pt x="75" y="43"/>
                    <a:pt x="75" y="44"/>
                  </a:cubicBezTo>
                  <a:cubicBezTo>
                    <a:pt x="75" y="46"/>
                    <a:pt x="68" y="47"/>
                    <a:pt x="70" y="49"/>
                  </a:cubicBezTo>
                  <a:cubicBezTo>
                    <a:pt x="72" y="50"/>
                    <a:pt x="75" y="47"/>
                    <a:pt x="78" y="46"/>
                  </a:cubicBezTo>
                  <a:cubicBezTo>
                    <a:pt x="81" y="46"/>
                    <a:pt x="81" y="52"/>
                    <a:pt x="83" y="51"/>
                  </a:cubicBezTo>
                  <a:cubicBezTo>
                    <a:pt x="86" y="50"/>
                    <a:pt x="88" y="53"/>
                    <a:pt x="91" y="56"/>
                  </a:cubicBezTo>
                  <a:cubicBezTo>
                    <a:pt x="93" y="60"/>
                    <a:pt x="90" y="64"/>
                    <a:pt x="91" y="65"/>
                  </a:cubicBezTo>
                  <a:cubicBezTo>
                    <a:pt x="91" y="67"/>
                    <a:pt x="96" y="66"/>
                    <a:pt x="99" y="65"/>
                  </a:cubicBezTo>
                  <a:cubicBezTo>
                    <a:pt x="102" y="63"/>
                    <a:pt x="105" y="66"/>
                    <a:pt x="107" y="68"/>
                  </a:cubicBezTo>
                  <a:cubicBezTo>
                    <a:pt x="109" y="70"/>
                    <a:pt x="98" y="74"/>
                    <a:pt x="99" y="72"/>
                  </a:cubicBezTo>
                  <a:cubicBezTo>
                    <a:pt x="100" y="70"/>
                    <a:pt x="93" y="65"/>
                    <a:pt x="86" y="67"/>
                  </a:cubicBezTo>
                  <a:cubicBezTo>
                    <a:pt x="80" y="70"/>
                    <a:pt x="84" y="74"/>
                    <a:pt x="85" y="76"/>
                  </a:cubicBezTo>
                  <a:cubicBezTo>
                    <a:pt x="86" y="78"/>
                    <a:pt x="79" y="80"/>
                    <a:pt x="73" y="78"/>
                  </a:cubicBezTo>
                  <a:cubicBezTo>
                    <a:pt x="67" y="76"/>
                    <a:pt x="69" y="80"/>
                    <a:pt x="66" y="80"/>
                  </a:cubicBezTo>
                  <a:cubicBezTo>
                    <a:pt x="64" y="80"/>
                    <a:pt x="61" y="84"/>
                    <a:pt x="63" y="86"/>
                  </a:cubicBezTo>
                  <a:cubicBezTo>
                    <a:pt x="66" y="89"/>
                    <a:pt x="71" y="86"/>
                    <a:pt x="75" y="87"/>
                  </a:cubicBezTo>
                  <a:cubicBezTo>
                    <a:pt x="79" y="87"/>
                    <a:pt x="79" y="88"/>
                    <a:pt x="80" y="86"/>
                  </a:cubicBezTo>
                  <a:cubicBezTo>
                    <a:pt x="80" y="83"/>
                    <a:pt x="84" y="85"/>
                    <a:pt x="87" y="85"/>
                  </a:cubicBezTo>
                  <a:cubicBezTo>
                    <a:pt x="90" y="86"/>
                    <a:pt x="90" y="90"/>
                    <a:pt x="93" y="90"/>
                  </a:cubicBezTo>
                  <a:cubicBezTo>
                    <a:pt x="97" y="91"/>
                    <a:pt x="94" y="95"/>
                    <a:pt x="96" y="97"/>
                  </a:cubicBezTo>
                  <a:cubicBezTo>
                    <a:pt x="98" y="100"/>
                    <a:pt x="106" y="98"/>
                    <a:pt x="108" y="101"/>
                  </a:cubicBezTo>
                  <a:cubicBezTo>
                    <a:pt x="111" y="104"/>
                    <a:pt x="123" y="109"/>
                    <a:pt x="124" y="107"/>
                  </a:cubicBezTo>
                  <a:cubicBezTo>
                    <a:pt x="126" y="105"/>
                    <a:pt x="114" y="94"/>
                    <a:pt x="111" y="93"/>
                  </a:cubicBezTo>
                  <a:cubicBezTo>
                    <a:pt x="108" y="92"/>
                    <a:pt x="114" y="91"/>
                    <a:pt x="119" y="95"/>
                  </a:cubicBezTo>
                  <a:cubicBezTo>
                    <a:pt x="123" y="98"/>
                    <a:pt x="129" y="100"/>
                    <a:pt x="132" y="96"/>
                  </a:cubicBezTo>
                  <a:cubicBezTo>
                    <a:pt x="136" y="92"/>
                    <a:pt x="130" y="93"/>
                    <a:pt x="130" y="90"/>
                  </a:cubicBezTo>
                  <a:cubicBezTo>
                    <a:pt x="130" y="87"/>
                    <a:pt x="128" y="83"/>
                    <a:pt x="125" y="83"/>
                  </a:cubicBezTo>
                  <a:cubicBezTo>
                    <a:pt x="121" y="83"/>
                    <a:pt x="113" y="76"/>
                    <a:pt x="116" y="75"/>
                  </a:cubicBezTo>
                  <a:cubicBezTo>
                    <a:pt x="119" y="74"/>
                    <a:pt x="115" y="72"/>
                    <a:pt x="118" y="69"/>
                  </a:cubicBezTo>
                  <a:cubicBezTo>
                    <a:pt x="120" y="67"/>
                    <a:pt x="122" y="72"/>
                    <a:pt x="125" y="72"/>
                  </a:cubicBezTo>
                  <a:cubicBezTo>
                    <a:pt x="127" y="72"/>
                    <a:pt x="128" y="75"/>
                    <a:pt x="132" y="79"/>
                  </a:cubicBezTo>
                  <a:cubicBezTo>
                    <a:pt x="137" y="83"/>
                    <a:pt x="137" y="80"/>
                    <a:pt x="138" y="78"/>
                  </a:cubicBezTo>
                  <a:cubicBezTo>
                    <a:pt x="138" y="75"/>
                    <a:pt x="143" y="77"/>
                    <a:pt x="143" y="75"/>
                  </a:cubicBezTo>
                  <a:cubicBezTo>
                    <a:pt x="144" y="65"/>
                    <a:pt x="144" y="65"/>
                    <a:pt x="144" y="65"/>
                  </a:cubicBezTo>
                  <a:cubicBezTo>
                    <a:pt x="140" y="65"/>
                    <a:pt x="139" y="62"/>
                    <a:pt x="139" y="61"/>
                  </a:cubicBezTo>
                  <a:cubicBezTo>
                    <a:pt x="139" y="59"/>
                    <a:pt x="132" y="55"/>
                    <a:pt x="130" y="56"/>
                  </a:cubicBezTo>
                  <a:cubicBezTo>
                    <a:pt x="128" y="57"/>
                    <a:pt x="124" y="53"/>
                    <a:pt x="121" y="53"/>
                  </a:cubicBezTo>
                  <a:cubicBezTo>
                    <a:pt x="118" y="53"/>
                    <a:pt x="114" y="50"/>
                    <a:pt x="114" y="47"/>
                  </a:cubicBezTo>
                  <a:cubicBezTo>
                    <a:pt x="115" y="44"/>
                    <a:pt x="120" y="48"/>
                    <a:pt x="121" y="46"/>
                  </a:cubicBezTo>
                  <a:cubicBezTo>
                    <a:pt x="122" y="43"/>
                    <a:pt x="116" y="44"/>
                    <a:pt x="115" y="43"/>
                  </a:cubicBezTo>
                  <a:cubicBezTo>
                    <a:pt x="115" y="41"/>
                    <a:pt x="117" y="41"/>
                    <a:pt x="118" y="40"/>
                  </a:cubicBezTo>
                  <a:cubicBezTo>
                    <a:pt x="120" y="39"/>
                    <a:pt x="117" y="37"/>
                    <a:pt x="116" y="36"/>
                  </a:cubicBezTo>
                  <a:cubicBezTo>
                    <a:pt x="114" y="35"/>
                    <a:pt x="114" y="38"/>
                    <a:pt x="112" y="38"/>
                  </a:cubicBezTo>
                  <a:cubicBezTo>
                    <a:pt x="110" y="38"/>
                    <a:pt x="112" y="35"/>
                    <a:pt x="113" y="34"/>
                  </a:cubicBezTo>
                  <a:cubicBezTo>
                    <a:pt x="114" y="32"/>
                    <a:pt x="108" y="30"/>
                    <a:pt x="105" y="31"/>
                  </a:cubicBezTo>
                  <a:cubicBezTo>
                    <a:pt x="102" y="32"/>
                    <a:pt x="101" y="31"/>
                    <a:pt x="101" y="29"/>
                  </a:cubicBezTo>
                  <a:cubicBezTo>
                    <a:pt x="101" y="27"/>
                    <a:pt x="97" y="29"/>
                    <a:pt x="95" y="30"/>
                  </a:cubicBezTo>
                  <a:cubicBezTo>
                    <a:pt x="93" y="31"/>
                    <a:pt x="91" y="29"/>
                    <a:pt x="93" y="2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4" name="Freeform 37"/>
            <p:cNvSpPr>
              <a:spLocks/>
            </p:cNvSpPr>
            <p:nvPr userDrawn="1"/>
          </p:nvSpPr>
          <p:spPr bwMode="auto">
            <a:xfrm>
              <a:off x="16616363" y="2413000"/>
              <a:ext cx="44450" cy="33338"/>
            </a:xfrm>
            <a:custGeom>
              <a:avLst/>
              <a:gdLst>
                <a:gd name="T0" fmla="*/ 13 w 16"/>
                <a:gd name="T1" fmla="*/ 9 h 12"/>
                <a:gd name="T2" fmla="*/ 14 w 16"/>
                <a:gd name="T3" fmla="*/ 2 h 12"/>
                <a:gd name="T4" fmla="*/ 7 w 16"/>
                <a:gd name="T5" fmla="*/ 1 h 12"/>
                <a:gd name="T6" fmla="*/ 2 w 16"/>
                <a:gd name="T7" fmla="*/ 8 h 12"/>
                <a:gd name="T8" fmla="*/ 13 w 16"/>
                <a:gd name="T9" fmla="*/ 9 h 12"/>
              </a:gdLst>
              <a:ahLst/>
              <a:cxnLst>
                <a:cxn ang="0">
                  <a:pos x="T0" y="T1"/>
                </a:cxn>
                <a:cxn ang="0">
                  <a:pos x="T2" y="T3"/>
                </a:cxn>
                <a:cxn ang="0">
                  <a:pos x="T4" y="T5"/>
                </a:cxn>
                <a:cxn ang="0">
                  <a:pos x="T6" y="T7"/>
                </a:cxn>
                <a:cxn ang="0">
                  <a:pos x="T8" y="T9"/>
                </a:cxn>
              </a:cxnLst>
              <a:rect l="0" t="0" r="r" b="b"/>
              <a:pathLst>
                <a:path w="16" h="12">
                  <a:moveTo>
                    <a:pt x="13" y="9"/>
                  </a:moveTo>
                  <a:cubicBezTo>
                    <a:pt x="16" y="8"/>
                    <a:pt x="15" y="4"/>
                    <a:pt x="14" y="2"/>
                  </a:cubicBezTo>
                  <a:cubicBezTo>
                    <a:pt x="12" y="1"/>
                    <a:pt x="9" y="0"/>
                    <a:pt x="7" y="1"/>
                  </a:cubicBezTo>
                  <a:cubicBezTo>
                    <a:pt x="4" y="1"/>
                    <a:pt x="0" y="5"/>
                    <a:pt x="2" y="8"/>
                  </a:cubicBezTo>
                  <a:cubicBezTo>
                    <a:pt x="5" y="12"/>
                    <a:pt x="10" y="9"/>
                    <a:pt x="13"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5" name="Freeform 38"/>
            <p:cNvSpPr>
              <a:spLocks/>
            </p:cNvSpPr>
            <p:nvPr userDrawn="1"/>
          </p:nvSpPr>
          <p:spPr bwMode="auto">
            <a:xfrm>
              <a:off x="16570325" y="2266950"/>
              <a:ext cx="68263" cy="38100"/>
            </a:xfrm>
            <a:custGeom>
              <a:avLst/>
              <a:gdLst>
                <a:gd name="T0" fmla="*/ 2 w 25"/>
                <a:gd name="T1" fmla="*/ 3 h 14"/>
                <a:gd name="T2" fmla="*/ 5 w 25"/>
                <a:gd name="T3" fmla="*/ 9 h 14"/>
                <a:gd name="T4" fmla="*/ 12 w 25"/>
                <a:gd name="T5" fmla="*/ 12 h 14"/>
                <a:gd name="T6" fmla="*/ 25 w 25"/>
                <a:gd name="T7" fmla="*/ 10 h 14"/>
                <a:gd name="T8" fmla="*/ 12 w 25"/>
                <a:gd name="T9" fmla="*/ 3 h 14"/>
                <a:gd name="T10" fmla="*/ 2 w 25"/>
                <a:gd name="T11" fmla="*/ 3 h 14"/>
              </a:gdLst>
              <a:ahLst/>
              <a:cxnLst>
                <a:cxn ang="0">
                  <a:pos x="T0" y="T1"/>
                </a:cxn>
                <a:cxn ang="0">
                  <a:pos x="T2" y="T3"/>
                </a:cxn>
                <a:cxn ang="0">
                  <a:pos x="T4" y="T5"/>
                </a:cxn>
                <a:cxn ang="0">
                  <a:pos x="T6" y="T7"/>
                </a:cxn>
                <a:cxn ang="0">
                  <a:pos x="T8" y="T9"/>
                </a:cxn>
                <a:cxn ang="0">
                  <a:pos x="T10" y="T11"/>
                </a:cxn>
              </a:cxnLst>
              <a:rect l="0" t="0" r="r" b="b"/>
              <a:pathLst>
                <a:path w="25" h="14">
                  <a:moveTo>
                    <a:pt x="2" y="3"/>
                  </a:moveTo>
                  <a:cubicBezTo>
                    <a:pt x="0" y="6"/>
                    <a:pt x="4" y="6"/>
                    <a:pt x="5" y="9"/>
                  </a:cubicBezTo>
                  <a:cubicBezTo>
                    <a:pt x="5" y="13"/>
                    <a:pt x="9" y="14"/>
                    <a:pt x="12" y="12"/>
                  </a:cubicBezTo>
                  <a:cubicBezTo>
                    <a:pt x="16" y="10"/>
                    <a:pt x="25" y="12"/>
                    <a:pt x="25" y="10"/>
                  </a:cubicBezTo>
                  <a:cubicBezTo>
                    <a:pt x="25" y="7"/>
                    <a:pt x="15" y="3"/>
                    <a:pt x="12" y="3"/>
                  </a:cubicBezTo>
                  <a:cubicBezTo>
                    <a:pt x="8" y="4"/>
                    <a:pt x="3" y="0"/>
                    <a:pt x="2"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6" name="Freeform 39"/>
            <p:cNvSpPr>
              <a:spLocks/>
            </p:cNvSpPr>
            <p:nvPr userDrawn="1"/>
          </p:nvSpPr>
          <p:spPr bwMode="auto">
            <a:xfrm>
              <a:off x="15821025" y="2727325"/>
              <a:ext cx="34925" cy="38100"/>
            </a:xfrm>
            <a:custGeom>
              <a:avLst/>
              <a:gdLst>
                <a:gd name="T0" fmla="*/ 4 w 13"/>
                <a:gd name="T1" fmla="*/ 2 h 14"/>
                <a:gd name="T2" fmla="*/ 12 w 13"/>
                <a:gd name="T3" fmla="*/ 13 h 14"/>
                <a:gd name="T4" fmla="*/ 9 w 13"/>
                <a:gd name="T5" fmla="*/ 5 h 14"/>
                <a:gd name="T6" fmla="*/ 4 w 13"/>
                <a:gd name="T7" fmla="*/ 2 h 14"/>
              </a:gdLst>
              <a:ahLst/>
              <a:cxnLst>
                <a:cxn ang="0">
                  <a:pos x="T0" y="T1"/>
                </a:cxn>
                <a:cxn ang="0">
                  <a:pos x="T2" y="T3"/>
                </a:cxn>
                <a:cxn ang="0">
                  <a:pos x="T4" y="T5"/>
                </a:cxn>
                <a:cxn ang="0">
                  <a:pos x="T6" y="T7"/>
                </a:cxn>
              </a:cxnLst>
              <a:rect l="0" t="0" r="r" b="b"/>
              <a:pathLst>
                <a:path w="13" h="14">
                  <a:moveTo>
                    <a:pt x="4" y="2"/>
                  </a:moveTo>
                  <a:cubicBezTo>
                    <a:pt x="0" y="4"/>
                    <a:pt x="10" y="14"/>
                    <a:pt x="12" y="13"/>
                  </a:cubicBezTo>
                  <a:cubicBezTo>
                    <a:pt x="13" y="12"/>
                    <a:pt x="9" y="8"/>
                    <a:pt x="9" y="5"/>
                  </a:cubicBezTo>
                  <a:cubicBezTo>
                    <a:pt x="9" y="3"/>
                    <a:pt x="8" y="0"/>
                    <a:pt x="4"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7" name="Freeform 40"/>
            <p:cNvSpPr>
              <a:spLocks noEditPoints="1"/>
            </p:cNvSpPr>
            <p:nvPr userDrawn="1"/>
          </p:nvSpPr>
          <p:spPr bwMode="auto">
            <a:xfrm>
              <a:off x="15328900" y="2260600"/>
              <a:ext cx="1538288" cy="1112838"/>
            </a:xfrm>
            <a:custGeom>
              <a:avLst/>
              <a:gdLst>
                <a:gd name="T0" fmla="*/ 525 w 554"/>
                <a:gd name="T1" fmla="*/ 135 h 401"/>
                <a:gd name="T2" fmla="*/ 496 w 554"/>
                <a:gd name="T3" fmla="*/ 114 h 401"/>
                <a:gd name="T4" fmla="*/ 464 w 554"/>
                <a:gd name="T5" fmla="*/ 115 h 401"/>
                <a:gd name="T6" fmla="*/ 457 w 554"/>
                <a:gd name="T7" fmla="*/ 168 h 401"/>
                <a:gd name="T8" fmla="*/ 441 w 554"/>
                <a:gd name="T9" fmla="*/ 168 h 401"/>
                <a:gd name="T10" fmla="*/ 389 w 554"/>
                <a:gd name="T11" fmla="*/ 145 h 401"/>
                <a:gd name="T12" fmla="*/ 398 w 554"/>
                <a:gd name="T13" fmla="*/ 99 h 401"/>
                <a:gd name="T14" fmla="*/ 414 w 554"/>
                <a:gd name="T15" fmla="*/ 82 h 401"/>
                <a:gd name="T16" fmla="*/ 445 w 554"/>
                <a:gd name="T17" fmla="*/ 66 h 401"/>
                <a:gd name="T18" fmla="*/ 428 w 554"/>
                <a:gd name="T19" fmla="*/ 50 h 401"/>
                <a:gd name="T20" fmla="*/ 412 w 554"/>
                <a:gd name="T21" fmla="*/ 53 h 401"/>
                <a:gd name="T22" fmla="*/ 394 w 554"/>
                <a:gd name="T23" fmla="*/ 39 h 401"/>
                <a:gd name="T24" fmla="*/ 394 w 554"/>
                <a:gd name="T25" fmla="*/ 2 h 401"/>
                <a:gd name="T26" fmla="*/ 369 w 554"/>
                <a:gd name="T27" fmla="*/ 33 h 401"/>
                <a:gd name="T28" fmla="*/ 372 w 554"/>
                <a:gd name="T29" fmla="*/ 65 h 401"/>
                <a:gd name="T30" fmla="*/ 365 w 554"/>
                <a:gd name="T31" fmla="*/ 43 h 401"/>
                <a:gd name="T32" fmla="*/ 329 w 554"/>
                <a:gd name="T33" fmla="*/ 58 h 401"/>
                <a:gd name="T34" fmla="*/ 308 w 554"/>
                <a:gd name="T35" fmla="*/ 68 h 401"/>
                <a:gd name="T36" fmla="*/ 253 w 554"/>
                <a:gd name="T37" fmla="*/ 47 h 401"/>
                <a:gd name="T38" fmla="*/ 196 w 554"/>
                <a:gd name="T39" fmla="*/ 44 h 401"/>
                <a:gd name="T40" fmla="*/ 176 w 554"/>
                <a:gd name="T41" fmla="*/ 46 h 401"/>
                <a:gd name="T42" fmla="*/ 108 w 554"/>
                <a:gd name="T43" fmla="*/ 40 h 401"/>
                <a:gd name="T44" fmla="*/ 54 w 554"/>
                <a:gd name="T45" fmla="*/ 32 h 401"/>
                <a:gd name="T46" fmla="*/ 23 w 554"/>
                <a:gd name="T47" fmla="*/ 68 h 401"/>
                <a:gd name="T48" fmla="*/ 1 w 554"/>
                <a:gd name="T49" fmla="*/ 80 h 401"/>
                <a:gd name="T50" fmla="*/ 19 w 554"/>
                <a:gd name="T51" fmla="*/ 100 h 401"/>
                <a:gd name="T52" fmla="*/ 36 w 554"/>
                <a:gd name="T53" fmla="*/ 135 h 401"/>
                <a:gd name="T54" fmla="*/ 32 w 554"/>
                <a:gd name="T55" fmla="*/ 160 h 401"/>
                <a:gd name="T56" fmla="*/ 75 w 554"/>
                <a:gd name="T57" fmla="*/ 134 h 401"/>
                <a:gd name="T58" fmla="*/ 85 w 554"/>
                <a:gd name="T59" fmla="*/ 128 h 401"/>
                <a:gd name="T60" fmla="*/ 110 w 554"/>
                <a:gd name="T61" fmla="*/ 121 h 401"/>
                <a:gd name="T62" fmla="*/ 154 w 554"/>
                <a:gd name="T63" fmla="*/ 133 h 401"/>
                <a:gd name="T64" fmla="*/ 171 w 554"/>
                <a:gd name="T65" fmla="*/ 152 h 401"/>
                <a:gd name="T66" fmla="*/ 180 w 554"/>
                <a:gd name="T67" fmla="*/ 152 h 401"/>
                <a:gd name="T68" fmla="*/ 185 w 554"/>
                <a:gd name="T69" fmla="*/ 161 h 401"/>
                <a:gd name="T70" fmla="*/ 202 w 554"/>
                <a:gd name="T71" fmla="*/ 178 h 401"/>
                <a:gd name="T72" fmla="*/ 234 w 554"/>
                <a:gd name="T73" fmla="*/ 204 h 401"/>
                <a:gd name="T74" fmla="*/ 210 w 554"/>
                <a:gd name="T75" fmla="*/ 193 h 401"/>
                <a:gd name="T76" fmla="*/ 228 w 554"/>
                <a:gd name="T77" fmla="*/ 220 h 401"/>
                <a:gd name="T78" fmla="*/ 238 w 554"/>
                <a:gd name="T79" fmla="*/ 283 h 401"/>
                <a:gd name="T80" fmla="*/ 275 w 554"/>
                <a:gd name="T81" fmla="*/ 332 h 401"/>
                <a:gd name="T82" fmla="*/ 286 w 554"/>
                <a:gd name="T83" fmla="*/ 331 h 401"/>
                <a:gd name="T84" fmla="*/ 286 w 554"/>
                <a:gd name="T85" fmla="*/ 324 h 401"/>
                <a:gd name="T86" fmla="*/ 324 w 554"/>
                <a:gd name="T87" fmla="*/ 370 h 401"/>
                <a:gd name="T88" fmla="*/ 407 w 554"/>
                <a:gd name="T89" fmla="*/ 400 h 401"/>
                <a:gd name="T90" fmla="*/ 415 w 554"/>
                <a:gd name="T91" fmla="*/ 371 h 401"/>
                <a:gd name="T92" fmla="*/ 364 w 554"/>
                <a:gd name="T93" fmla="*/ 369 h 401"/>
                <a:gd name="T94" fmla="*/ 379 w 554"/>
                <a:gd name="T95" fmla="*/ 322 h 401"/>
                <a:gd name="T96" fmla="*/ 408 w 554"/>
                <a:gd name="T97" fmla="*/ 317 h 401"/>
                <a:gd name="T98" fmla="*/ 446 w 554"/>
                <a:gd name="T99" fmla="*/ 346 h 401"/>
                <a:gd name="T100" fmla="*/ 469 w 554"/>
                <a:gd name="T101" fmla="*/ 289 h 401"/>
                <a:gd name="T102" fmla="*/ 472 w 554"/>
                <a:gd name="T103" fmla="*/ 269 h 401"/>
                <a:gd name="T104" fmla="*/ 497 w 554"/>
                <a:gd name="T105" fmla="*/ 250 h 401"/>
                <a:gd name="T106" fmla="*/ 532 w 554"/>
                <a:gd name="T107" fmla="*/ 225 h 401"/>
                <a:gd name="T108" fmla="*/ 398 w 554"/>
                <a:gd name="T109" fmla="*/ 386 h 401"/>
                <a:gd name="T110" fmla="*/ 363 w 554"/>
                <a:gd name="T111" fmla="*/ 342 h 401"/>
                <a:gd name="T112" fmla="*/ 427 w 554"/>
                <a:gd name="T113" fmla="*/ 212 h 401"/>
                <a:gd name="T114" fmla="*/ 417 w 554"/>
                <a:gd name="T115" fmla="*/ 249 h 401"/>
                <a:gd name="T116" fmla="*/ 440 w 554"/>
                <a:gd name="T117" fmla="*/ 243 h 401"/>
                <a:gd name="T118" fmla="*/ 457 w 554"/>
                <a:gd name="T119" fmla="*/ 244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54" h="401">
                  <a:moveTo>
                    <a:pt x="547" y="195"/>
                  </a:moveTo>
                  <a:cubicBezTo>
                    <a:pt x="543" y="139"/>
                    <a:pt x="543" y="139"/>
                    <a:pt x="543" y="139"/>
                  </a:cubicBezTo>
                  <a:cubicBezTo>
                    <a:pt x="543" y="138"/>
                    <a:pt x="541" y="137"/>
                    <a:pt x="541" y="136"/>
                  </a:cubicBezTo>
                  <a:cubicBezTo>
                    <a:pt x="541" y="135"/>
                    <a:pt x="539" y="133"/>
                    <a:pt x="539" y="132"/>
                  </a:cubicBezTo>
                  <a:cubicBezTo>
                    <a:pt x="539" y="131"/>
                    <a:pt x="536" y="128"/>
                    <a:pt x="536" y="126"/>
                  </a:cubicBezTo>
                  <a:cubicBezTo>
                    <a:pt x="536" y="125"/>
                    <a:pt x="534" y="124"/>
                    <a:pt x="533" y="122"/>
                  </a:cubicBezTo>
                  <a:cubicBezTo>
                    <a:pt x="532" y="120"/>
                    <a:pt x="532" y="121"/>
                    <a:pt x="531" y="123"/>
                  </a:cubicBezTo>
                  <a:cubicBezTo>
                    <a:pt x="530" y="126"/>
                    <a:pt x="528" y="126"/>
                    <a:pt x="529" y="127"/>
                  </a:cubicBezTo>
                  <a:cubicBezTo>
                    <a:pt x="530" y="129"/>
                    <a:pt x="529" y="129"/>
                    <a:pt x="528" y="130"/>
                  </a:cubicBezTo>
                  <a:cubicBezTo>
                    <a:pt x="527" y="131"/>
                    <a:pt x="529" y="133"/>
                    <a:pt x="527" y="133"/>
                  </a:cubicBezTo>
                  <a:cubicBezTo>
                    <a:pt x="525" y="133"/>
                    <a:pt x="526" y="136"/>
                    <a:pt x="525" y="135"/>
                  </a:cubicBezTo>
                  <a:cubicBezTo>
                    <a:pt x="524" y="133"/>
                    <a:pt x="522" y="134"/>
                    <a:pt x="522" y="135"/>
                  </a:cubicBezTo>
                  <a:cubicBezTo>
                    <a:pt x="522" y="137"/>
                    <a:pt x="518" y="138"/>
                    <a:pt x="517" y="138"/>
                  </a:cubicBezTo>
                  <a:cubicBezTo>
                    <a:pt x="515" y="138"/>
                    <a:pt x="515" y="135"/>
                    <a:pt x="514" y="136"/>
                  </a:cubicBezTo>
                  <a:cubicBezTo>
                    <a:pt x="513" y="137"/>
                    <a:pt x="513" y="133"/>
                    <a:pt x="511" y="133"/>
                  </a:cubicBezTo>
                  <a:cubicBezTo>
                    <a:pt x="509" y="133"/>
                    <a:pt x="508" y="133"/>
                    <a:pt x="508" y="132"/>
                  </a:cubicBezTo>
                  <a:cubicBezTo>
                    <a:pt x="509" y="130"/>
                    <a:pt x="505" y="129"/>
                    <a:pt x="506" y="128"/>
                  </a:cubicBezTo>
                  <a:cubicBezTo>
                    <a:pt x="508" y="127"/>
                    <a:pt x="506" y="125"/>
                    <a:pt x="506" y="122"/>
                  </a:cubicBezTo>
                  <a:cubicBezTo>
                    <a:pt x="506" y="119"/>
                    <a:pt x="508" y="119"/>
                    <a:pt x="508" y="118"/>
                  </a:cubicBezTo>
                  <a:cubicBezTo>
                    <a:pt x="508" y="117"/>
                    <a:pt x="506" y="117"/>
                    <a:pt x="505" y="118"/>
                  </a:cubicBezTo>
                  <a:cubicBezTo>
                    <a:pt x="503" y="119"/>
                    <a:pt x="503" y="116"/>
                    <a:pt x="502" y="117"/>
                  </a:cubicBezTo>
                  <a:cubicBezTo>
                    <a:pt x="500" y="117"/>
                    <a:pt x="496" y="116"/>
                    <a:pt x="496" y="114"/>
                  </a:cubicBezTo>
                  <a:cubicBezTo>
                    <a:pt x="496" y="112"/>
                    <a:pt x="494" y="113"/>
                    <a:pt x="493" y="111"/>
                  </a:cubicBezTo>
                  <a:cubicBezTo>
                    <a:pt x="493" y="110"/>
                    <a:pt x="491" y="111"/>
                    <a:pt x="491" y="110"/>
                  </a:cubicBezTo>
                  <a:cubicBezTo>
                    <a:pt x="491" y="108"/>
                    <a:pt x="490" y="108"/>
                    <a:pt x="489" y="108"/>
                  </a:cubicBezTo>
                  <a:cubicBezTo>
                    <a:pt x="487" y="107"/>
                    <a:pt x="487" y="106"/>
                    <a:pt x="485" y="106"/>
                  </a:cubicBezTo>
                  <a:cubicBezTo>
                    <a:pt x="483" y="106"/>
                    <a:pt x="481" y="107"/>
                    <a:pt x="480" y="107"/>
                  </a:cubicBezTo>
                  <a:cubicBezTo>
                    <a:pt x="479" y="108"/>
                    <a:pt x="476" y="106"/>
                    <a:pt x="475" y="107"/>
                  </a:cubicBezTo>
                  <a:cubicBezTo>
                    <a:pt x="474" y="107"/>
                    <a:pt x="474" y="106"/>
                    <a:pt x="471" y="105"/>
                  </a:cubicBezTo>
                  <a:cubicBezTo>
                    <a:pt x="468" y="105"/>
                    <a:pt x="465" y="104"/>
                    <a:pt x="465" y="105"/>
                  </a:cubicBezTo>
                  <a:cubicBezTo>
                    <a:pt x="464" y="106"/>
                    <a:pt x="462" y="107"/>
                    <a:pt x="462" y="109"/>
                  </a:cubicBezTo>
                  <a:cubicBezTo>
                    <a:pt x="463" y="111"/>
                    <a:pt x="465" y="111"/>
                    <a:pt x="466" y="113"/>
                  </a:cubicBezTo>
                  <a:cubicBezTo>
                    <a:pt x="466" y="114"/>
                    <a:pt x="465" y="114"/>
                    <a:pt x="464" y="115"/>
                  </a:cubicBezTo>
                  <a:cubicBezTo>
                    <a:pt x="464" y="117"/>
                    <a:pt x="463" y="116"/>
                    <a:pt x="463" y="117"/>
                  </a:cubicBezTo>
                  <a:cubicBezTo>
                    <a:pt x="463" y="118"/>
                    <a:pt x="464" y="118"/>
                    <a:pt x="464" y="120"/>
                  </a:cubicBezTo>
                  <a:cubicBezTo>
                    <a:pt x="465" y="122"/>
                    <a:pt x="466" y="122"/>
                    <a:pt x="466" y="125"/>
                  </a:cubicBezTo>
                  <a:cubicBezTo>
                    <a:pt x="467" y="128"/>
                    <a:pt x="466" y="127"/>
                    <a:pt x="464" y="127"/>
                  </a:cubicBezTo>
                  <a:cubicBezTo>
                    <a:pt x="463" y="128"/>
                    <a:pt x="465" y="129"/>
                    <a:pt x="463" y="131"/>
                  </a:cubicBezTo>
                  <a:cubicBezTo>
                    <a:pt x="461" y="133"/>
                    <a:pt x="460" y="135"/>
                    <a:pt x="461" y="136"/>
                  </a:cubicBezTo>
                  <a:cubicBezTo>
                    <a:pt x="462" y="137"/>
                    <a:pt x="467" y="139"/>
                    <a:pt x="469" y="142"/>
                  </a:cubicBezTo>
                  <a:cubicBezTo>
                    <a:pt x="471" y="145"/>
                    <a:pt x="471" y="150"/>
                    <a:pt x="470" y="153"/>
                  </a:cubicBezTo>
                  <a:cubicBezTo>
                    <a:pt x="470" y="157"/>
                    <a:pt x="466" y="157"/>
                    <a:pt x="463" y="160"/>
                  </a:cubicBezTo>
                  <a:cubicBezTo>
                    <a:pt x="460" y="163"/>
                    <a:pt x="457" y="163"/>
                    <a:pt x="456" y="163"/>
                  </a:cubicBezTo>
                  <a:cubicBezTo>
                    <a:pt x="454" y="163"/>
                    <a:pt x="455" y="166"/>
                    <a:pt x="457" y="168"/>
                  </a:cubicBezTo>
                  <a:cubicBezTo>
                    <a:pt x="459" y="170"/>
                    <a:pt x="457" y="171"/>
                    <a:pt x="458" y="173"/>
                  </a:cubicBezTo>
                  <a:cubicBezTo>
                    <a:pt x="459" y="175"/>
                    <a:pt x="458" y="177"/>
                    <a:pt x="460" y="179"/>
                  </a:cubicBezTo>
                  <a:cubicBezTo>
                    <a:pt x="461" y="181"/>
                    <a:pt x="460" y="182"/>
                    <a:pt x="459" y="183"/>
                  </a:cubicBezTo>
                  <a:cubicBezTo>
                    <a:pt x="457" y="185"/>
                    <a:pt x="459" y="184"/>
                    <a:pt x="460" y="186"/>
                  </a:cubicBezTo>
                  <a:cubicBezTo>
                    <a:pt x="460" y="188"/>
                    <a:pt x="459" y="187"/>
                    <a:pt x="457" y="186"/>
                  </a:cubicBezTo>
                  <a:cubicBezTo>
                    <a:pt x="456" y="185"/>
                    <a:pt x="454" y="188"/>
                    <a:pt x="454" y="189"/>
                  </a:cubicBezTo>
                  <a:cubicBezTo>
                    <a:pt x="454" y="190"/>
                    <a:pt x="451" y="187"/>
                    <a:pt x="450" y="187"/>
                  </a:cubicBezTo>
                  <a:cubicBezTo>
                    <a:pt x="449" y="188"/>
                    <a:pt x="450" y="186"/>
                    <a:pt x="448" y="184"/>
                  </a:cubicBezTo>
                  <a:cubicBezTo>
                    <a:pt x="446" y="182"/>
                    <a:pt x="445" y="182"/>
                    <a:pt x="445" y="180"/>
                  </a:cubicBezTo>
                  <a:cubicBezTo>
                    <a:pt x="445" y="179"/>
                    <a:pt x="441" y="178"/>
                    <a:pt x="441" y="176"/>
                  </a:cubicBezTo>
                  <a:cubicBezTo>
                    <a:pt x="441" y="174"/>
                    <a:pt x="442" y="169"/>
                    <a:pt x="441" y="168"/>
                  </a:cubicBezTo>
                  <a:cubicBezTo>
                    <a:pt x="440" y="167"/>
                    <a:pt x="441" y="165"/>
                    <a:pt x="441" y="164"/>
                  </a:cubicBezTo>
                  <a:cubicBezTo>
                    <a:pt x="442" y="163"/>
                    <a:pt x="441" y="161"/>
                    <a:pt x="439" y="161"/>
                  </a:cubicBezTo>
                  <a:cubicBezTo>
                    <a:pt x="436" y="161"/>
                    <a:pt x="434" y="160"/>
                    <a:pt x="431" y="160"/>
                  </a:cubicBezTo>
                  <a:cubicBezTo>
                    <a:pt x="428" y="161"/>
                    <a:pt x="426" y="160"/>
                    <a:pt x="425" y="159"/>
                  </a:cubicBezTo>
                  <a:cubicBezTo>
                    <a:pt x="425" y="159"/>
                    <a:pt x="422" y="157"/>
                    <a:pt x="418" y="156"/>
                  </a:cubicBezTo>
                  <a:cubicBezTo>
                    <a:pt x="415" y="155"/>
                    <a:pt x="413" y="153"/>
                    <a:pt x="413" y="152"/>
                  </a:cubicBezTo>
                  <a:cubicBezTo>
                    <a:pt x="413" y="151"/>
                    <a:pt x="409" y="150"/>
                    <a:pt x="408" y="149"/>
                  </a:cubicBezTo>
                  <a:cubicBezTo>
                    <a:pt x="408" y="148"/>
                    <a:pt x="404" y="148"/>
                    <a:pt x="403" y="148"/>
                  </a:cubicBezTo>
                  <a:cubicBezTo>
                    <a:pt x="401" y="148"/>
                    <a:pt x="398" y="145"/>
                    <a:pt x="396" y="145"/>
                  </a:cubicBezTo>
                  <a:cubicBezTo>
                    <a:pt x="394" y="145"/>
                    <a:pt x="389" y="147"/>
                    <a:pt x="388" y="148"/>
                  </a:cubicBezTo>
                  <a:cubicBezTo>
                    <a:pt x="388" y="148"/>
                    <a:pt x="389" y="146"/>
                    <a:pt x="389" y="145"/>
                  </a:cubicBezTo>
                  <a:cubicBezTo>
                    <a:pt x="390" y="144"/>
                    <a:pt x="387" y="141"/>
                    <a:pt x="387" y="139"/>
                  </a:cubicBezTo>
                  <a:cubicBezTo>
                    <a:pt x="386" y="136"/>
                    <a:pt x="385" y="134"/>
                    <a:pt x="383" y="134"/>
                  </a:cubicBezTo>
                  <a:cubicBezTo>
                    <a:pt x="381" y="134"/>
                    <a:pt x="378" y="133"/>
                    <a:pt x="377" y="133"/>
                  </a:cubicBezTo>
                  <a:cubicBezTo>
                    <a:pt x="377" y="132"/>
                    <a:pt x="377" y="126"/>
                    <a:pt x="377" y="123"/>
                  </a:cubicBezTo>
                  <a:cubicBezTo>
                    <a:pt x="378" y="120"/>
                    <a:pt x="381" y="116"/>
                    <a:pt x="381" y="115"/>
                  </a:cubicBezTo>
                  <a:cubicBezTo>
                    <a:pt x="381" y="113"/>
                    <a:pt x="383" y="112"/>
                    <a:pt x="384" y="112"/>
                  </a:cubicBezTo>
                  <a:cubicBezTo>
                    <a:pt x="386" y="111"/>
                    <a:pt x="385" y="108"/>
                    <a:pt x="386" y="108"/>
                  </a:cubicBezTo>
                  <a:cubicBezTo>
                    <a:pt x="388" y="107"/>
                    <a:pt x="388" y="107"/>
                    <a:pt x="389" y="105"/>
                  </a:cubicBezTo>
                  <a:cubicBezTo>
                    <a:pt x="389" y="104"/>
                    <a:pt x="391" y="105"/>
                    <a:pt x="390" y="104"/>
                  </a:cubicBezTo>
                  <a:cubicBezTo>
                    <a:pt x="389" y="103"/>
                    <a:pt x="390" y="102"/>
                    <a:pt x="392" y="102"/>
                  </a:cubicBezTo>
                  <a:cubicBezTo>
                    <a:pt x="395" y="102"/>
                    <a:pt x="399" y="101"/>
                    <a:pt x="398" y="99"/>
                  </a:cubicBezTo>
                  <a:cubicBezTo>
                    <a:pt x="397" y="96"/>
                    <a:pt x="391" y="98"/>
                    <a:pt x="391" y="96"/>
                  </a:cubicBezTo>
                  <a:cubicBezTo>
                    <a:pt x="391" y="94"/>
                    <a:pt x="382" y="94"/>
                    <a:pt x="383" y="93"/>
                  </a:cubicBezTo>
                  <a:cubicBezTo>
                    <a:pt x="383" y="91"/>
                    <a:pt x="391" y="93"/>
                    <a:pt x="394" y="95"/>
                  </a:cubicBezTo>
                  <a:cubicBezTo>
                    <a:pt x="397" y="96"/>
                    <a:pt x="398" y="96"/>
                    <a:pt x="400" y="95"/>
                  </a:cubicBezTo>
                  <a:cubicBezTo>
                    <a:pt x="403" y="95"/>
                    <a:pt x="401" y="92"/>
                    <a:pt x="402" y="91"/>
                  </a:cubicBezTo>
                  <a:cubicBezTo>
                    <a:pt x="402" y="90"/>
                    <a:pt x="407" y="93"/>
                    <a:pt x="409" y="92"/>
                  </a:cubicBezTo>
                  <a:cubicBezTo>
                    <a:pt x="412" y="92"/>
                    <a:pt x="414" y="86"/>
                    <a:pt x="416" y="85"/>
                  </a:cubicBezTo>
                  <a:cubicBezTo>
                    <a:pt x="419" y="83"/>
                    <a:pt x="417" y="82"/>
                    <a:pt x="412" y="82"/>
                  </a:cubicBezTo>
                  <a:cubicBezTo>
                    <a:pt x="408" y="83"/>
                    <a:pt x="406" y="81"/>
                    <a:pt x="404" y="79"/>
                  </a:cubicBezTo>
                  <a:cubicBezTo>
                    <a:pt x="401" y="78"/>
                    <a:pt x="402" y="76"/>
                    <a:pt x="404" y="77"/>
                  </a:cubicBezTo>
                  <a:cubicBezTo>
                    <a:pt x="406" y="77"/>
                    <a:pt x="412" y="81"/>
                    <a:pt x="414" y="82"/>
                  </a:cubicBezTo>
                  <a:cubicBezTo>
                    <a:pt x="416" y="82"/>
                    <a:pt x="420" y="77"/>
                    <a:pt x="422" y="76"/>
                  </a:cubicBezTo>
                  <a:cubicBezTo>
                    <a:pt x="424" y="75"/>
                    <a:pt x="420" y="74"/>
                    <a:pt x="419" y="73"/>
                  </a:cubicBezTo>
                  <a:cubicBezTo>
                    <a:pt x="418" y="72"/>
                    <a:pt x="421" y="71"/>
                    <a:pt x="423" y="71"/>
                  </a:cubicBezTo>
                  <a:cubicBezTo>
                    <a:pt x="425" y="71"/>
                    <a:pt x="425" y="73"/>
                    <a:pt x="426" y="74"/>
                  </a:cubicBezTo>
                  <a:cubicBezTo>
                    <a:pt x="427" y="74"/>
                    <a:pt x="430" y="73"/>
                    <a:pt x="432" y="73"/>
                  </a:cubicBezTo>
                  <a:cubicBezTo>
                    <a:pt x="433" y="73"/>
                    <a:pt x="431" y="71"/>
                    <a:pt x="429" y="69"/>
                  </a:cubicBezTo>
                  <a:cubicBezTo>
                    <a:pt x="426" y="68"/>
                    <a:pt x="429" y="67"/>
                    <a:pt x="430" y="68"/>
                  </a:cubicBezTo>
                  <a:cubicBezTo>
                    <a:pt x="430" y="70"/>
                    <a:pt x="432" y="69"/>
                    <a:pt x="433" y="71"/>
                  </a:cubicBezTo>
                  <a:cubicBezTo>
                    <a:pt x="435" y="74"/>
                    <a:pt x="435" y="72"/>
                    <a:pt x="438" y="71"/>
                  </a:cubicBezTo>
                  <a:cubicBezTo>
                    <a:pt x="440" y="71"/>
                    <a:pt x="441" y="69"/>
                    <a:pt x="442" y="68"/>
                  </a:cubicBezTo>
                  <a:cubicBezTo>
                    <a:pt x="444" y="66"/>
                    <a:pt x="444" y="68"/>
                    <a:pt x="445" y="66"/>
                  </a:cubicBezTo>
                  <a:cubicBezTo>
                    <a:pt x="447" y="64"/>
                    <a:pt x="445" y="62"/>
                    <a:pt x="443" y="60"/>
                  </a:cubicBezTo>
                  <a:cubicBezTo>
                    <a:pt x="441" y="59"/>
                    <a:pt x="443" y="58"/>
                    <a:pt x="441" y="57"/>
                  </a:cubicBezTo>
                  <a:cubicBezTo>
                    <a:pt x="439" y="56"/>
                    <a:pt x="439" y="54"/>
                    <a:pt x="441" y="55"/>
                  </a:cubicBezTo>
                  <a:cubicBezTo>
                    <a:pt x="443" y="55"/>
                    <a:pt x="445" y="54"/>
                    <a:pt x="446" y="53"/>
                  </a:cubicBezTo>
                  <a:cubicBezTo>
                    <a:pt x="447" y="51"/>
                    <a:pt x="443" y="51"/>
                    <a:pt x="445" y="50"/>
                  </a:cubicBezTo>
                  <a:cubicBezTo>
                    <a:pt x="447" y="49"/>
                    <a:pt x="445" y="47"/>
                    <a:pt x="443" y="47"/>
                  </a:cubicBezTo>
                  <a:cubicBezTo>
                    <a:pt x="441" y="47"/>
                    <a:pt x="439" y="46"/>
                    <a:pt x="439" y="45"/>
                  </a:cubicBezTo>
                  <a:cubicBezTo>
                    <a:pt x="439" y="43"/>
                    <a:pt x="436" y="44"/>
                    <a:pt x="434" y="43"/>
                  </a:cubicBezTo>
                  <a:cubicBezTo>
                    <a:pt x="431" y="42"/>
                    <a:pt x="427" y="42"/>
                    <a:pt x="425" y="42"/>
                  </a:cubicBezTo>
                  <a:cubicBezTo>
                    <a:pt x="424" y="42"/>
                    <a:pt x="424" y="47"/>
                    <a:pt x="426" y="47"/>
                  </a:cubicBezTo>
                  <a:cubicBezTo>
                    <a:pt x="428" y="47"/>
                    <a:pt x="429" y="49"/>
                    <a:pt x="428" y="50"/>
                  </a:cubicBezTo>
                  <a:cubicBezTo>
                    <a:pt x="426" y="50"/>
                    <a:pt x="428" y="52"/>
                    <a:pt x="427" y="52"/>
                  </a:cubicBezTo>
                  <a:cubicBezTo>
                    <a:pt x="425" y="52"/>
                    <a:pt x="424" y="51"/>
                    <a:pt x="423" y="54"/>
                  </a:cubicBezTo>
                  <a:cubicBezTo>
                    <a:pt x="423" y="57"/>
                    <a:pt x="423" y="58"/>
                    <a:pt x="421" y="59"/>
                  </a:cubicBezTo>
                  <a:cubicBezTo>
                    <a:pt x="419" y="60"/>
                    <a:pt x="420" y="56"/>
                    <a:pt x="419" y="56"/>
                  </a:cubicBezTo>
                  <a:cubicBezTo>
                    <a:pt x="417" y="56"/>
                    <a:pt x="417" y="60"/>
                    <a:pt x="418" y="60"/>
                  </a:cubicBezTo>
                  <a:cubicBezTo>
                    <a:pt x="419" y="61"/>
                    <a:pt x="419" y="62"/>
                    <a:pt x="420" y="63"/>
                  </a:cubicBezTo>
                  <a:cubicBezTo>
                    <a:pt x="420" y="65"/>
                    <a:pt x="417" y="64"/>
                    <a:pt x="416" y="66"/>
                  </a:cubicBezTo>
                  <a:cubicBezTo>
                    <a:pt x="415" y="68"/>
                    <a:pt x="415" y="65"/>
                    <a:pt x="413" y="64"/>
                  </a:cubicBezTo>
                  <a:cubicBezTo>
                    <a:pt x="412" y="62"/>
                    <a:pt x="410" y="60"/>
                    <a:pt x="410" y="58"/>
                  </a:cubicBezTo>
                  <a:cubicBezTo>
                    <a:pt x="410" y="57"/>
                    <a:pt x="411" y="56"/>
                    <a:pt x="412" y="56"/>
                  </a:cubicBezTo>
                  <a:cubicBezTo>
                    <a:pt x="413" y="56"/>
                    <a:pt x="412" y="55"/>
                    <a:pt x="412" y="53"/>
                  </a:cubicBezTo>
                  <a:cubicBezTo>
                    <a:pt x="412" y="51"/>
                    <a:pt x="410" y="51"/>
                    <a:pt x="409" y="49"/>
                  </a:cubicBezTo>
                  <a:cubicBezTo>
                    <a:pt x="407" y="47"/>
                    <a:pt x="405" y="47"/>
                    <a:pt x="404" y="48"/>
                  </a:cubicBezTo>
                  <a:cubicBezTo>
                    <a:pt x="403" y="49"/>
                    <a:pt x="403" y="51"/>
                    <a:pt x="402" y="52"/>
                  </a:cubicBezTo>
                  <a:cubicBezTo>
                    <a:pt x="400" y="52"/>
                    <a:pt x="401" y="55"/>
                    <a:pt x="400" y="56"/>
                  </a:cubicBezTo>
                  <a:cubicBezTo>
                    <a:pt x="398" y="56"/>
                    <a:pt x="399" y="50"/>
                    <a:pt x="398" y="50"/>
                  </a:cubicBezTo>
                  <a:cubicBezTo>
                    <a:pt x="397" y="49"/>
                    <a:pt x="397" y="48"/>
                    <a:pt x="399" y="47"/>
                  </a:cubicBezTo>
                  <a:cubicBezTo>
                    <a:pt x="400" y="47"/>
                    <a:pt x="401" y="45"/>
                    <a:pt x="400" y="45"/>
                  </a:cubicBezTo>
                  <a:cubicBezTo>
                    <a:pt x="398" y="45"/>
                    <a:pt x="396" y="44"/>
                    <a:pt x="395" y="43"/>
                  </a:cubicBezTo>
                  <a:cubicBezTo>
                    <a:pt x="394" y="43"/>
                    <a:pt x="392" y="45"/>
                    <a:pt x="391" y="44"/>
                  </a:cubicBezTo>
                  <a:cubicBezTo>
                    <a:pt x="390" y="43"/>
                    <a:pt x="391" y="41"/>
                    <a:pt x="391" y="40"/>
                  </a:cubicBezTo>
                  <a:cubicBezTo>
                    <a:pt x="391" y="39"/>
                    <a:pt x="393" y="40"/>
                    <a:pt x="394" y="39"/>
                  </a:cubicBezTo>
                  <a:cubicBezTo>
                    <a:pt x="395" y="37"/>
                    <a:pt x="391" y="37"/>
                    <a:pt x="391" y="36"/>
                  </a:cubicBezTo>
                  <a:cubicBezTo>
                    <a:pt x="391" y="34"/>
                    <a:pt x="387" y="33"/>
                    <a:pt x="386" y="33"/>
                  </a:cubicBezTo>
                  <a:cubicBezTo>
                    <a:pt x="385" y="32"/>
                    <a:pt x="387" y="29"/>
                    <a:pt x="387" y="28"/>
                  </a:cubicBezTo>
                  <a:cubicBezTo>
                    <a:pt x="386" y="27"/>
                    <a:pt x="382" y="23"/>
                    <a:pt x="380" y="24"/>
                  </a:cubicBezTo>
                  <a:cubicBezTo>
                    <a:pt x="378" y="24"/>
                    <a:pt x="378" y="21"/>
                    <a:pt x="379" y="21"/>
                  </a:cubicBezTo>
                  <a:cubicBezTo>
                    <a:pt x="380" y="22"/>
                    <a:pt x="381" y="21"/>
                    <a:pt x="382" y="19"/>
                  </a:cubicBezTo>
                  <a:cubicBezTo>
                    <a:pt x="384" y="17"/>
                    <a:pt x="385" y="16"/>
                    <a:pt x="383" y="15"/>
                  </a:cubicBezTo>
                  <a:cubicBezTo>
                    <a:pt x="382" y="15"/>
                    <a:pt x="381" y="14"/>
                    <a:pt x="384" y="14"/>
                  </a:cubicBezTo>
                  <a:cubicBezTo>
                    <a:pt x="386" y="14"/>
                    <a:pt x="390" y="15"/>
                    <a:pt x="392" y="14"/>
                  </a:cubicBezTo>
                  <a:cubicBezTo>
                    <a:pt x="393" y="13"/>
                    <a:pt x="397" y="7"/>
                    <a:pt x="399" y="4"/>
                  </a:cubicBezTo>
                  <a:cubicBezTo>
                    <a:pt x="401" y="2"/>
                    <a:pt x="398" y="2"/>
                    <a:pt x="394" y="2"/>
                  </a:cubicBezTo>
                  <a:cubicBezTo>
                    <a:pt x="390" y="2"/>
                    <a:pt x="389" y="1"/>
                    <a:pt x="385" y="0"/>
                  </a:cubicBezTo>
                  <a:cubicBezTo>
                    <a:pt x="382" y="0"/>
                    <a:pt x="375" y="1"/>
                    <a:pt x="375" y="2"/>
                  </a:cubicBezTo>
                  <a:cubicBezTo>
                    <a:pt x="374" y="3"/>
                    <a:pt x="376" y="4"/>
                    <a:pt x="376" y="5"/>
                  </a:cubicBezTo>
                  <a:cubicBezTo>
                    <a:pt x="376" y="6"/>
                    <a:pt x="374" y="4"/>
                    <a:pt x="373" y="5"/>
                  </a:cubicBezTo>
                  <a:cubicBezTo>
                    <a:pt x="372" y="5"/>
                    <a:pt x="373" y="7"/>
                    <a:pt x="373" y="11"/>
                  </a:cubicBezTo>
                  <a:cubicBezTo>
                    <a:pt x="372" y="15"/>
                    <a:pt x="373" y="15"/>
                    <a:pt x="375" y="16"/>
                  </a:cubicBezTo>
                  <a:cubicBezTo>
                    <a:pt x="376" y="18"/>
                    <a:pt x="375" y="20"/>
                    <a:pt x="375" y="22"/>
                  </a:cubicBezTo>
                  <a:cubicBezTo>
                    <a:pt x="375" y="25"/>
                    <a:pt x="373" y="25"/>
                    <a:pt x="372" y="25"/>
                  </a:cubicBezTo>
                  <a:cubicBezTo>
                    <a:pt x="371" y="26"/>
                    <a:pt x="374" y="27"/>
                    <a:pt x="374" y="28"/>
                  </a:cubicBezTo>
                  <a:cubicBezTo>
                    <a:pt x="373" y="30"/>
                    <a:pt x="371" y="27"/>
                    <a:pt x="370" y="28"/>
                  </a:cubicBezTo>
                  <a:cubicBezTo>
                    <a:pt x="368" y="28"/>
                    <a:pt x="367" y="32"/>
                    <a:pt x="369" y="33"/>
                  </a:cubicBezTo>
                  <a:cubicBezTo>
                    <a:pt x="370" y="35"/>
                    <a:pt x="371" y="34"/>
                    <a:pt x="370" y="36"/>
                  </a:cubicBezTo>
                  <a:cubicBezTo>
                    <a:pt x="368" y="37"/>
                    <a:pt x="367" y="39"/>
                    <a:pt x="370" y="42"/>
                  </a:cubicBezTo>
                  <a:cubicBezTo>
                    <a:pt x="373" y="44"/>
                    <a:pt x="378" y="44"/>
                    <a:pt x="380" y="45"/>
                  </a:cubicBezTo>
                  <a:cubicBezTo>
                    <a:pt x="383" y="47"/>
                    <a:pt x="379" y="46"/>
                    <a:pt x="380" y="48"/>
                  </a:cubicBezTo>
                  <a:cubicBezTo>
                    <a:pt x="381" y="50"/>
                    <a:pt x="378" y="50"/>
                    <a:pt x="379" y="52"/>
                  </a:cubicBezTo>
                  <a:cubicBezTo>
                    <a:pt x="379" y="53"/>
                    <a:pt x="380" y="53"/>
                    <a:pt x="381" y="50"/>
                  </a:cubicBezTo>
                  <a:cubicBezTo>
                    <a:pt x="382" y="48"/>
                    <a:pt x="383" y="51"/>
                    <a:pt x="383" y="53"/>
                  </a:cubicBezTo>
                  <a:cubicBezTo>
                    <a:pt x="383" y="55"/>
                    <a:pt x="381" y="54"/>
                    <a:pt x="380" y="56"/>
                  </a:cubicBezTo>
                  <a:cubicBezTo>
                    <a:pt x="378" y="58"/>
                    <a:pt x="377" y="58"/>
                    <a:pt x="375" y="58"/>
                  </a:cubicBezTo>
                  <a:cubicBezTo>
                    <a:pt x="373" y="58"/>
                    <a:pt x="374" y="61"/>
                    <a:pt x="375" y="63"/>
                  </a:cubicBezTo>
                  <a:cubicBezTo>
                    <a:pt x="376" y="65"/>
                    <a:pt x="375" y="66"/>
                    <a:pt x="372" y="65"/>
                  </a:cubicBezTo>
                  <a:cubicBezTo>
                    <a:pt x="370" y="64"/>
                    <a:pt x="368" y="63"/>
                    <a:pt x="369" y="61"/>
                  </a:cubicBezTo>
                  <a:cubicBezTo>
                    <a:pt x="371" y="59"/>
                    <a:pt x="371" y="57"/>
                    <a:pt x="370" y="57"/>
                  </a:cubicBezTo>
                  <a:cubicBezTo>
                    <a:pt x="369" y="57"/>
                    <a:pt x="365" y="57"/>
                    <a:pt x="364" y="55"/>
                  </a:cubicBezTo>
                  <a:cubicBezTo>
                    <a:pt x="363" y="53"/>
                    <a:pt x="365" y="54"/>
                    <a:pt x="368" y="55"/>
                  </a:cubicBezTo>
                  <a:cubicBezTo>
                    <a:pt x="371" y="55"/>
                    <a:pt x="368" y="52"/>
                    <a:pt x="371" y="52"/>
                  </a:cubicBezTo>
                  <a:cubicBezTo>
                    <a:pt x="373" y="52"/>
                    <a:pt x="375" y="54"/>
                    <a:pt x="376" y="52"/>
                  </a:cubicBezTo>
                  <a:cubicBezTo>
                    <a:pt x="378" y="50"/>
                    <a:pt x="375" y="47"/>
                    <a:pt x="374" y="48"/>
                  </a:cubicBezTo>
                  <a:cubicBezTo>
                    <a:pt x="372" y="48"/>
                    <a:pt x="370" y="49"/>
                    <a:pt x="370" y="47"/>
                  </a:cubicBezTo>
                  <a:cubicBezTo>
                    <a:pt x="370" y="46"/>
                    <a:pt x="372" y="47"/>
                    <a:pt x="374" y="46"/>
                  </a:cubicBezTo>
                  <a:cubicBezTo>
                    <a:pt x="375" y="46"/>
                    <a:pt x="373" y="44"/>
                    <a:pt x="371" y="45"/>
                  </a:cubicBezTo>
                  <a:cubicBezTo>
                    <a:pt x="368" y="45"/>
                    <a:pt x="367" y="45"/>
                    <a:pt x="365" y="43"/>
                  </a:cubicBezTo>
                  <a:cubicBezTo>
                    <a:pt x="363" y="41"/>
                    <a:pt x="360" y="40"/>
                    <a:pt x="359" y="45"/>
                  </a:cubicBezTo>
                  <a:cubicBezTo>
                    <a:pt x="358" y="49"/>
                    <a:pt x="355" y="47"/>
                    <a:pt x="354" y="48"/>
                  </a:cubicBezTo>
                  <a:cubicBezTo>
                    <a:pt x="353" y="50"/>
                    <a:pt x="355" y="51"/>
                    <a:pt x="358" y="51"/>
                  </a:cubicBezTo>
                  <a:cubicBezTo>
                    <a:pt x="362" y="51"/>
                    <a:pt x="364" y="54"/>
                    <a:pt x="362" y="54"/>
                  </a:cubicBezTo>
                  <a:cubicBezTo>
                    <a:pt x="361" y="54"/>
                    <a:pt x="362" y="56"/>
                    <a:pt x="360" y="55"/>
                  </a:cubicBezTo>
                  <a:cubicBezTo>
                    <a:pt x="358" y="54"/>
                    <a:pt x="357" y="55"/>
                    <a:pt x="358" y="57"/>
                  </a:cubicBezTo>
                  <a:cubicBezTo>
                    <a:pt x="359" y="58"/>
                    <a:pt x="357" y="58"/>
                    <a:pt x="358" y="60"/>
                  </a:cubicBezTo>
                  <a:cubicBezTo>
                    <a:pt x="358" y="61"/>
                    <a:pt x="355" y="60"/>
                    <a:pt x="353" y="60"/>
                  </a:cubicBezTo>
                  <a:cubicBezTo>
                    <a:pt x="350" y="60"/>
                    <a:pt x="346" y="60"/>
                    <a:pt x="343" y="61"/>
                  </a:cubicBezTo>
                  <a:cubicBezTo>
                    <a:pt x="340" y="62"/>
                    <a:pt x="336" y="61"/>
                    <a:pt x="335" y="59"/>
                  </a:cubicBezTo>
                  <a:cubicBezTo>
                    <a:pt x="333" y="58"/>
                    <a:pt x="332" y="58"/>
                    <a:pt x="329" y="58"/>
                  </a:cubicBezTo>
                  <a:cubicBezTo>
                    <a:pt x="327" y="58"/>
                    <a:pt x="328" y="56"/>
                    <a:pt x="325" y="56"/>
                  </a:cubicBezTo>
                  <a:cubicBezTo>
                    <a:pt x="322" y="55"/>
                    <a:pt x="322" y="53"/>
                    <a:pt x="322" y="51"/>
                  </a:cubicBezTo>
                  <a:cubicBezTo>
                    <a:pt x="322" y="50"/>
                    <a:pt x="316" y="50"/>
                    <a:pt x="314" y="52"/>
                  </a:cubicBezTo>
                  <a:cubicBezTo>
                    <a:pt x="312" y="53"/>
                    <a:pt x="307" y="53"/>
                    <a:pt x="306" y="55"/>
                  </a:cubicBezTo>
                  <a:cubicBezTo>
                    <a:pt x="305" y="58"/>
                    <a:pt x="307" y="57"/>
                    <a:pt x="309" y="57"/>
                  </a:cubicBezTo>
                  <a:cubicBezTo>
                    <a:pt x="310" y="57"/>
                    <a:pt x="310" y="55"/>
                    <a:pt x="313" y="56"/>
                  </a:cubicBezTo>
                  <a:cubicBezTo>
                    <a:pt x="316" y="56"/>
                    <a:pt x="319" y="52"/>
                    <a:pt x="320" y="54"/>
                  </a:cubicBezTo>
                  <a:cubicBezTo>
                    <a:pt x="321" y="55"/>
                    <a:pt x="315" y="58"/>
                    <a:pt x="312" y="58"/>
                  </a:cubicBezTo>
                  <a:cubicBezTo>
                    <a:pt x="309" y="59"/>
                    <a:pt x="309" y="61"/>
                    <a:pt x="312" y="65"/>
                  </a:cubicBezTo>
                  <a:cubicBezTo>
                    <a:pt x="315" y="69"/>
                    <a:pt x="311" y="67"/>
                    <a:pt x="311" y="69"/>
                  </a:cubicBezTo>
                  <a:cubicBezTo>
                    <a:pt x="311" y="71"/>
                    <a:pt x="306" y="68"/>
                    <a:pt x="308" y="68"/>
                  </a:cubicBezTo>
                  <a:cubicBezTo>
                    <a:pt x="310" y="67"/>
                    <a:pt x="309" y="65"/>
                    <a:pt x="307" y="63"/>
                  </a:cubicBezTo>
                  <a:cubicBezTo>
                    <a:pt x="306" y="62"/>
                    <a:pt x="304" y="63"/>
                    <a:pt x="305" y="62"/>
                  </a:cubicBezTo>
                  <a:cubicBezTo>
                    <a:pt x="305" y="61"/>
                    <a:pt x="303" y="62"/>
                    <a:pt x="301" y="61"/>
                  </a:cubicBezTo>
                  <a:cubicBezTo>
                    <a:pt x="300" y="60"/>
                    <a:pt x="299" y="59"/>
                    <a:pt x="297" y="60"/>
                  </a:cubicBezTo>
                  <a:cubicBezTo>
                    <a:pt x="295" y="61"/>
                    <a:pt x="292" y="61"/>
                    <a:pt x="287" y="61"/>
                  </a:cubicBezTo>
                  <a:cubicBezTo>
                    <a:pt x="283" y="62"/>
                    <a:pt x="274" y="62"/>
                    <a:pt x="272" y="60"/>
                  </a:cubicBezTo>
                  <a:cubicBezTo>
                    <a:pt x="271" y="59"/>
                    <a:pt x="276" y="56"/>
                    <a:pt x="278" y="56"/>
                  </a:cubicBezTo>
                  <a:cubicBezTo>
                    <a:pt x="280" y="57"/>
                    <a:pt x="279" y="55"/>
                    <a:pt x="276" y="52"/>
                  </a:cubicBezTo>
                  <a:cubicBezTo>
                    <a:pt x="273" y="50"/>
                    <a:pt x="268" y="49"/>
                    <a:pt x="268" y="50"/>
                  </a:cubicBezTo>
                  <a:cubicBezTo>
                    <a:pt x="268" y="52"/>
                    <a:pt x="265" y="51"/>
                    <a:pt x="260" y="50"/>
                  </a:cubicBezTo>
                  <a:cubicBezTo>
                    <a:pt x="256" y="49"/>
                    <a:pt x="256" y="47"/>
                    <a:pt x="253" y="47"/>
                  </a:cubicBezTo>
                  <a:cubicBezTo>
                    <a:pt x="250" y="47"/>
                    <a:pt x="246" y="46"/>
                    <a:pt x="243" y="44"/>
                  </a:cubicBezTo>
                  <a:cubicBezTo>
                    <a:pt x="240" y="41"/>
                    <a:pt x="232" y="42"/>
                    <a:pt x="231" y="44"/>
                  </a:cubicBezTo>
                  <a:cubicBezTo>
                    <a:pt x="230" y="47"/>
                    <a:pt x="228" y="47"/>
                    <a:pt x="225" y="47"/>
                  </a:cubicBezTo>
                  <a:cubicBezTo>
                    <a:pt x="223" y="47"/>
                    <a:pt x="227" y="44"/>
                    <a:pt x="226" y="43"/>
                  </a:cubicBezTo>
                  <a:cubicBezTo>
                    <a:pt x="224" y="43"/>
                    <a:pt x="226" y="40"/>
                    <a:pt x="224" y="39"/>
                  </a:cubicBezTo>
                  <a:cubicBezTo>
                    <a:pt x="222" y="39"/>
                    <a:pt x="220" y="47"/>
                    <a:pt x="217" y="47"/>
                  </a:cubicBezTo>
                  <a:cubicBezTo>
                    <a:pt x="214" y="46"/>
                    <a:pt x="212" y="38"/>
                    <a:pt x="209" y="36"/>
                  </a:cubicBezTo>
                  <a:cubicBezTo>
                    <a:pt x="206" y="34"/>
                    <a:pt x="204" y="34"/>
                    <a:pt x="206" y="37"/>
                  </a:cubicBezTo>
                  <a:cubicBezTo>
                    <a:pt x="209" y="40"/>
                    <a:pt x="204" y="38"/>
                    <a:pt x="204" y="40"/>
                  </a:cubicBezTo>
                  <a:cubicBezTo>
                    <a:pt x="205" y="42"/>
                    <a:pt x="201" y="45"/>
                    <a:pt x="201" y="44"/>
                  </a:cubicBezTo>
                  <a:cubicBezTo>
                    <a:pt x="201" y="42"/>
                    <a:pt x="198" y="41"/>
                    <a:pt x="196" y="44"/>
                  </a:cubicBezTo>
                  <a:cubicBezTo>
                    <a:pt x="193" y="47"/>
                    <a:pt x="191" y="47"/>
                    <a:pt x="191" y="46"/>
                  </a:cubicBezTo>
                  <a:cubicBezTo>
                    <a:pt x="191" y="45"/>
                    <a:pt x="182" y="49"/>
                    <a:pt x="183" y="50"/>
                  </a:cubicBezTo>
                  <a:cubicBezTo>
                    <a:pt x="183" y="52"/>
                    <a:pt x="182" y="53"/>
                    <a:pt x="179" y="52"/>
                  </a:cubicBezTo>
                  <a:cubicBezTo>
                    <a:pt x="177" y="52"/>
                    <a:pt x="179" y="51"/>
                    <a:pt x="181" y="50"/>
                  </a:cubicBezTo>
                  <a:cubicBezTo>
                    <a:pt x="183" y="49"/>
                    <a:pt x="188" y="44"/>
                    <a:pt x="191" y="44"/>
                  </a:cubicBezTo>
                  <a:cubicBezTo>
                    <a:pt x="193" y="44"/>
                    <a:pt x="198" y="41"/>
                    <a:pt x="199" y="40"/>
                  </a:cubicBezTo>
                  <a:cubicBezTo>
                    <a:pt x="199" y="39"/>
                    <a:pt x="196" y="40"/>
                    <a:pt x="194" y="40"/>
                  </a:cubicBezTo>
                  <a:cubicBezTo>
                    <a:pt x="192" y="39"/>
                    <a:pt x="189" y="41"/>
                    <a:pt x="186" y="43"/>
                  </a:cubicBezTo>
                  <a:cubicBezTo>
                    <a:pt x="183" y="44"/>
                    <a:pt x="180" y="44"/>
                    <a:pt x="180" y="45"/>
                  </a:cubicBezTo>
                  <a:cubicBezTo>
                    <a:pt x="181" y="47"/>
                    <a:pt x="178" y="45"/>
                    <a:pt x="177" y="46"/>
                  </a:cubicBezTo>
                  <a:cubicBezTo>
                    <a:pt x="176" y="48"/>
                    <a:pt x="175" y="46"/>
                    <a:pt x="176" y="46"/>
                  </a:cubicBezTo>
                  <a:cubicBezTo>
                    <a:pt x="177" y="45"/>
                    <a:pt x="173" y="44"/>
                    <a:pt x="173" y="44"/>
                  </a:cubicBezTo>
                  <a:cubicBezTo>
                    <a:pt x="173" y="45"/>
                    <a:pt x="172" y="46"/>
                    <a:pt x="170" y="46"/>
                  </a:cubicBezTo>
                  <a:cubicBezTo>
                    <a:pt x="167" y="46"/>
                    <a:pt x="164" y="48"/>
                    <a:pt x="166" y="50"/>
                  </a:cubicBezTo>
                  <a:cubicBezTo>
                    <a:pt x="168" y="51"/>
                    <a:pt x="169" y="52"/>
                    <a:pt x="168" y="52"/>
                  </a:cubicBezTo>
                  <a:cubicBezTo>
                    <a:pt x="167" y="53"/>
                    <a:pt x="164" y="50"/>
                    <a:pt x="160" y="50"/>
                  </a:cubicBezTo>
                  <a:cubicBezTo>
                    <a:pt x="156" y="51"/>
                    <a:pt x="148" y="46"/>
                    <a:pt x="148" y="45"/>
                  </a:cubicBezTo>
                  <a:cubicBezTo>
                    <a:pt x="148" y="44"/>
                    <a:pt x="143" y="45"/>
                    <a:pt x="139" y="44"/>
                  </a:cubicBezTo>
                  <a:cubicBezTo>
                    <a:pt x="138" y="44"/>
                    <a:pt x="137" y="44"/>
                    <a:pt x="137" y="44"/>
                  </a:cubicBezTo>
                  <a:cubicBezTo>
                    <a:pt x="133" y="42"/>
                    <a:pt x="128" y="40"/>
                    <a:pt x="126" y="41"/>
                  </a:cubicBezTo>
                  <a:cubicBezTo>
                    <a:pt x="123" y="41"/>
                    <a:pt x="118" y="42"/>
                    <a:pt x="116" y="41"/>
                  </a:cubicBezTo>
                  <a:cubicBezTo>
                    <a:pt x="114" y="40"/>
                    <a:pt x="112" y="39"/>
                    <a:pt x="108" y="40"/>
                  </a:cubicBezTo>
                  <a:cubicBezTo>
                    <a:pt x="104" y="40"/>
                    <a:pt x="102" y="38"/>
                    <a:pt x="97" y="37"/>
                  </a:cubicBezTo>
                  <a:cubicBezTo>
                    <a:pt x="92" y="36"/>
                    <a:pt x="86" y="37"/>
                    <a:pt x="84" y="38"/>
                  </a:cubicBezTo>
                  <a:cubicBezTo>
                    <a:pt x="83" y="38"/>
                    <a:pt x="83" y="36"/>
                    <a:pt x="81" y="36"/>
                  </a:cubicBezTo>
                  <a:cubicBezTo>
                    <a:pt x="79" y="36"/>
                    <a:pt x="80" y="35"/>
                    <a:pt x="79" y="34"/>
                  </a:cubicBezTo>
                  <a:cubicBezTo>
                    <a:pt x="78" y="32"/>
                    <a:pt x="72" y="33"/>
                    <a:pt x="70" y="34"/>
                  </a:cubicBezTo>
                  <a:cubicBezTo>
                    <a:pt x="68" y="34"/>
                    <a:pt x="68" y="33"/>
                    <a:pt x="68" y="32"/>
                  </a:cubicBezTo>
                  <a:cubicBezTo>
                    <a:pt x="68" y="31"/>
                    <a:pt x="66" y="31"/>
                    <a:pt x="65" y="32"/>
                  </a:cubicBezTo>
                  <a:cubicBezTo>
                    <a:pt x="65" y="34"/>
                    <a:pt x="62" y="34"/>
                    <a:pt x="61" y="33"/>
                  </a:cubicBezTo>
                  <a:cubicBezTo>
                    <a:pt x="60" y="32"/>
                    <a:pt x="63" y="32"/>
                    <a:pt x="63" y="31"/>
                  </a:cubicBezTo>
                  <a:cubicBezTo>
                    <a:pt x="63" y="30"/>
                    <a:pt x="60" y="29"/>
                    <a:pt x="59" y="29"/>
                  </a:cubicBezTo>
                  <a:cubicBezTo>
                    <a:pt x="58" y="28"/>
                    <a:pt x="56" y="30"/>
                    <a:pt x="54" y="32"/>
                  </a:cubicBezTo>
                  <a:cubicBezTo>
                    <a:pt x="52" y="34"/>
                    <a:pt x="48" y="34"/>
                    <a:pt x="46" y="34"/>
                  </a:cubicBezTo>
                  <a:cubicBezTo>
                    <a:pt x="44" y="34"/>
                    <a:pt x="41" y="34"/>
                    <a:pt x="41" y="35"/>
                  </a:cubicBezTo>
                  <a:cubicBezTo>
                    <a:pt x="41" y="36"/>
                    <a:pt x="44" y="36"/>
                    <a:pt x="42" y="38"/>
                  </a:cubicBezTo>
                  <a:cubicBezTo>
                    <a:pt x="41" y="40"/>
                    <a:pt x="40" y="36"/>
                    <a:pt x="39" y="37"/>
                  </a:cubicBezTo>
                  <a:cubicBezTo>
                    <a:pt x="37" y="39"/>
                    <a:pt x="32" y="39"/>
                    <a:pt x="31" y="39"/>
                  </a:cubicBezTo>
                  <a:cubicBezTo>
                    <a:pt x="30" y="39"/>
                    <a:pt x="26" y="43"/>
                    <a:pt x="25" y="44"/>
                  </a:cubicBezTo>
                  <a:cubicBezTo>
                    <a:pt x="24" y="45"/>
                    <a:pt x="26" y="46"/>
                    <a:pt x="23" y="49"/>
                  </a:cubicBezTo>
                  <a:cubicBezTo>
                    <a:pt x="20" y="53"/>
                    <a:pt x="12" y="52"/>
                    <a:pt x="10" y="52"/>
                  </a:cubicBezTo>
                  <a:cubicBezTo>
                    <a:pt x="8" y="52"/>
                    <a:pt x="9" y="54"/>
                    <a:pt x="9" y="55"/>
                  </a:cubicBezTo>
                  <a:cubicBezTo>
                    <a:pt x="8" y="56"/>
                    <a:pt x="10" y="57"/>
                    <a:pt x="14" y="59"/>
                  </a:cubicBezTo>
                  <a:cubicBezTo>
                    <a:pt x="19" y="60"/>
                    <a:pt x="22" y="66"/>
                    <a:pt x="23" y="68"/>
                  </a:cubicBezTo>
                  <a:cubicBezTo>
                    <a:pt x="23" y="69"/>
                    <a:pt x="29" y="67"/>
                    <a:pt x="31" y="68"/>
                  </a:cubicBezTo>
                  <a:cubicBezTo>
                    <a:pt x="34" y="68"/>
                    <a:pt x="31" y="71"/>
                    <a:pt x="33" y="72"/>
                  </a:cubicBezTo>
                  <a:cubicBezTo>
                    <a:pt x="35" y="73"/>
                    <a:pt x="38" y="72"/>
                    <a:pt x="38" y="73"/>
                  </a:cubicBezTo>
                  <a:cubicBezTo>
                    <a:pt x="39" y="75"/>
                    <a:pt x="35" y="73"/>
                    <a:pt x="32" y="75"/>
                  </a:cubicBezTo>
                  <a:cubicBezTo>
                    <a:pt x="30" y="77"/>
                    <a:pt x="29" y="78"/>
                    <a:pt x="28" y="76"/>
                  </a:cubicBezTo>
                  <a:cubicBezTo>
                    <a:pt x="27" y="75"/>
                    <a:pt x="23" y="76"/>
                    <a:pt x="21" y="76"/>
                  </a:cubicBezTo>
                  <a:cubicBezTo>
                    <a:pt x="19" y="76"/>
                    <a:pt x="21" y="74"/>
                    <a:pt x="21" y="73"/>
                  </a:cubicBezTo>
                  <a:cubicBezTo>
                    <a:pt x="22" y="71"/>
                    <a:pt x="19" y="71"/>
                    <a:pt x="15" y="73"/>
                  </a:cubicBezTo>
                  <a:cubicBezTo>
                    <a:pt x="11" y="75"/>
                    <a:pt x="13" y="74"/>
                    <a:pt x="12" y="76"/>
                  </a:cubicBezTo>
                  <a:cubicBezTo>
                    <a:pt x="12" y="78"/>
                    <a:pt x="10" y="75"/>
                    <a:pt x="8" y="76"/>
                  </a:cubicBezTo>
                  <a:cubicBezTo>
                    <a:pt x="5" y="78"/>
                    <a:pt x="2" y="79"/>
                    <a:pt x="1" y="80"/>
                  </a:cubicBezTo>
                  <a:cubicBezTo>
                    <a:pt x="0" y="82"/>
                    <a:pt x="6" y="83"/>
                    <a:pt x="8" y="83"/>
                  </a:cubicBezTo>
                  <a:cubicBezTo>
                    <a:pt x="11" y="84"/>
                    <a:pt x="6" y="85"/>
                    <a:pt x="7" y="86"/>
                  </a:cubicBezTo>
                  <a:cubicBezTo>
                    <a:pt x="9" y="86"/>
                    <a:pt x="8" y="88"/>
                    <a:pt x="11" y="89"/>
                  </a:cubicBezTo>
                  <a:cubicBezTo>
                    <a:pt x="14" y="91"/>
                    <a:pt x="20" y="89"/>
                    <a:pt x="22" y="89"/>
                  </a:cubicBezTo>
                  <a:cubicBezTo>
                    <a:pt x="24" y="89"/>
                    <a:pt x="25" y="91"/>
                    <a:pt x="27" y="90"/>
                  </a:cubicBezTo>
                  <a:cubicBezTo>
                    <a:pt x="28" y="89"/>
                    <a:pt x="33" y="84"/>
                    <a:pt x="36" y="87"/>
                  </a:cubicBezTo>
                  <a:cubicBezTo>
                    <a:pt x="38" y="89"/>
                    <a:pt x="33" y="89"/>
                    <a:pt x="34" y="90"/>
                  </a:cubicBezTo>
                  <a:cubicBezTo>
                    <a:pt x="36" y="92"/>
                    <a:pt x="37" y="95"/>
                    <a:pt x="35" y="97"/>
                  </a:cubicBezTo>
                  <a:cubicBezTo>
                    <a:pt x="32" y="99"/>
                    <a:pt x="30" y="98"/>
                    <a:pt x="29" y="98"/>
                  </a:cubicBezTo>
                  <a:cubicBezTo>
                    <a:pt x="27" y="98"/>
                    <a:pt x="28" y="100"/>
                    <a:pt x="26" y="102"/>
                  </a:cubicBezTo>
                  <a:cubicBezTo>
                    <a:pt x="24" y="104"/>
                    <a:pt x="22" y="100"/>
                    <a:pt x="19" y="100"/>
                  </a:cubicBezTo>
                  <a:cubicBezTo>
                    <a:pt x="17" y="100"/>
                    <a:pt x="17" y="104"/>
                    <a:pt x="17" y="105"/>
                  </a:cubicBezTo>
                  <a:cubicBezTo>
                    <a:pt x="18" y="107"/>
                    <a:pt x="13" y="105"/>
                    <a:pt x="12" y="109"/>
                  </a:cubicBezTo>
                  <a:cubicBezTo>
                    <a:pt x="11" y="113"/>
                    <a:pt x="7" y="110"/>
                    <a:pt x="10" y="114"/>
                  </a:cubicBezTo>
                  <a:cubicBezTo>
                    <a:pt x="13" y="117"/>
                    <a:pt x="12" y="115"/>
                    <a:pt x="14" y="117"/>
                  </a:cubicBezTo>
                  <a:cubicBezTo>
                    <a:pt x="17" y="118"/>
                    <a:pt x="12" y="121"/>
                    <a:pt x="14" y="121"/>
                  </a:cubicBezTo>
                  <a:cubicBezTo>
                    <a:pt x="17" y="122"/>
                    <a:pt x="19" y="126"/>
                    <a:pt x="21" y="127"/>
                  </a:cubicBezTo>
                  <a:cubicBezTo>
                    <a:pt x="22" y="129"/>
                    <a:pt x="24" y="127"/>
                    <a:pt x="27" y="127"/>
                  </a:cubicBezTo>
                  <a:cubicBezTo>
                    <a:pt x="29" y="126"/>
                    <a:pt x="28" y="123"/>
                    <a:pt x="29" y="124"/>
                  </a:cubicBezTo>
                  <a:cubicBezTo>
                    <a:pt x="31" y="126"/>
                    <a:pt x="33" y="129"/>
                    <a:pt x="31" y="130"/>
                  </a:cubicBezTo>
                  <a:cubicBezTo>
                    <a:pt x="30" y="131"/>
                    <a:pt x="31" y="134"/>
                    <a:pt x="31" y="135"/>
                  </a:cubicBezTo>
                  <a:cubicBezTo>
                    <a:pt x="31" y="137"/>
                    <a:pt x="36" y="136"/>
                    <a:pt x="36" y="135"/>
                  </a:cubicBezTo>
                  <a:cubicBezTo>
                    <a:pt x="37" y="133"/>
                    <a:pt x="41" y="133"/>
                    <a:pt x="43" y="135"/>
                  </a:cubicBezTo>
                  <a:cubicBezTo>
                    <a:pt x="46" y="138"/>
                    <a:pt x="47" y="138"/>
                    <a:pt x="47" y="136"/>
                  </a:cubicBezTo>
                  <a:cubicBezTo>
                    <a:pt x="47" y="134"/>
                    <a:pt x="49" y="132"/>
                    <a:pt x="49" y="134"/>
                  </a:cubicBezTo>
                  <a:cubicBezTo>
                    <a:pt x="49" y="135"/>
                    <a:pt x="51" y="136"/>
                    <a:pt x="54" y="134"/>
                  </a:cubicBezTo>
                  <a:cubicBezTo>
                    <a:pt x="58" y="133"/>
                    <a:pt x="56" y="134"/>
                    <a:pt x="54" y="137"/>
                  </a:cubicBezTo>
                  <a:cubicBezTo>
                    <a:pt x="52" y="140"/>
                    <a:pt x="54" y="144"/>
                    <a:pt x="53" y="145"/>
                  </a:cubicBezTo>
                  <a:cubicBezTo>
                    <a:pt x="51" y="145"/>
                    <a:pt x="49" y="150"/>
                    <a:pt x="46" y="150"/>
                  </a:cubicBezTo>
                  <a:cubicBezTo>
                    <a:pt x="43" y="150"/>
                    <a:pt x="38" y="156"/>
                    <a:pt x="38" y="157"/>
                  </a:cubicBezTo>
                  <a:cubicBezTo>
                    <a:pt x="37" y="158"/>
                    <a:pt x="31" y="155"/>
                    <a:pt x="30" y="158"/>
                  </a:cubicBezTo>
                  <a:cubicBezTo>
                    <a:pt x="29" y="160"/>
                    <a:pt x="25" y="162"/>
                    <a:pt x="26" y="163"/>
                  </a:cubicBezTo>
                  <a:cubicBezTo>
                    <a:pt x="27" y="164"/>
                    <a:pt x="32" y="161"/>
                    <a:pt x="32" y="160"/>
                  </a:cubicBezTo>
                  <a:cubicBezTo>
                    <a:pt x="32" y="159"/>
                    <a:pt x="33" y="159"/>
                    <a:pt x="34" y="160"/>
                  </a:cubicBezTo>
                  <a:cubicBezTo>
                    <a:pt x="35" y="161"/>
                    <a:pt x="37" y="159"/>
                    <a:pt x="38" y="159"/>
                  </a:cubicBezTo>
                  <a:cubicBezTo>
                    <a:pt x="39" y="158"/>
                    <a:pt x="41" y="158"/>
                    <a:pt x="42" y="158"/>
                  </a:cubicBezTo>
                  <a:cubicBezTo>
                    <a:pt x="43" y="158"/>
                    <a:pt x="43" y="157"/>
                    <a:pt x="46" y="156"/>
                  </a:cubicBezTo>
                  <a:cubicBezTo>
                    <a:pt x="50" y="156"/>
                    <a:pt x="49" y="155"/>
                    <a:pt x="50" y="153"/>
                  </a:cubicBezTo>
                  <a:cubicBezTo>
                    <a:pt x="50" y="152"/>
                    <a:pt x="57" y="148"/>
                    <a:pt x="59" y="148"/>
                  </a:cubicBezTo>
                  <a:cubicBezTo>
                    <a:pt x="60" y="148"/>
                    <a:pt x="59" y="145"/>
                    <a:pt x="61" y="145"/>
                  </a:cubicBezTo>
                  <a:cubicBezTo>
                    <a:pt x="62" y="145"/>
                    <a:pt x="65" y="143"/>
                    <a:pt x="67" y="142"/>
                  </a:cubicBezTo>
                  <a:cubicBezTo>
                    <a:pt x="68" y="140"/>
                    <a:pt x="69" y="141"/>
                    <a:pt x="70" y="140"/>
                  </a:cubicBezTo>
                  <a:cubicBezTo>
                    <a:pt x="72" y="140"/>
                    <a:pt x="71" y="137"/>
                    <a:pt x="72" y="136"/>
                  </a:cubicBezTo>
                  <a:cubicBezTo>
                    <a:pt x="74" y="136"/>
                    <a:pt x="75" y="135"/>
                    <a:pt x="75" y="134"/>
                  </a:cubicBezTo>
                  <a:cubicBezTo>
                    <a:pt x="75" y="133"/>
                    <a:pt x="71" y="133"/>
                    <a:pt x="71" y="132"/>
                  </a:cubicBezTo>
                  <a:cubicBezTo>
                    <a:pt x="70" y="131"/>
                    <a:pt x="74" y="128"/>
                    <a:pt x="75" y="128"/>
                  </a:cubicBezTo>
                  <a:cubicBezTo>
                    <a:pt x="76" y="128"/>
                    <a:pt x="78" y="127"/>
                    <a:pt x="78" y="125"/>
                  </a:cubicBezTo>
                  <a:cubicBezTo>
                    <a:pt x="78" y="123"/>
                    <a:pt x="80" y="123"/>
                    <a:pt x="82" y="121"/>
                  </a:cubicBezTo>
                  <a:cubicBezTo>
                    <a:pt x="83" y="120"/>
                    <a:pt x="83" y="118"/>
                    <a:pt x="84" y="118"/>
                  </a:cubicBezTo>
                  <a:cubicBezTo>
                    <a:pt x="86" y="118"/>
                    <a:pt x="87" y="116"/>
                    <a:pt x="89" y="115"/>
                  </a:cubicBezTo>
                  <a:cubicBezTo>
                    <a:pt x="90" y="114"/>
                    <a:pt x="89" y="116"/>
                    <a:pt x="92" y="116"/>
                  </a:cubicBezTo>
                  <a:cubicBezTo>
                    <a:pt x="95" y="117"/>
                    <a:pt x="94" y="119"/>
                    <a:pt x="92" y="118"/>
                  </a:cubicBezTo>
                  <a:cubicBezTo>
                    <a:pt x="90" y="117"/>
                    <a:pt x="89" y="117"/>
                    <a:pt x="87" y="119"/>
                  </a:cubicBezTo>
                  <a:cubicBezTo>
                    <a:pt x="85" y="121"/>
                    <a:pt x="86" y="122"/>
                    <a:pt x="85" y="124"/>
                  </a:cubicBezTo>
                  <a:cubicBezTo>
                    <a:pt x="83" y="126"/>
                    <a:pt x="83" y="128"/>
                    <a:pt x="85" y="128"/>
                  </a:cubicBezTo>
                  <a:cubicBezTo>
                    <a:pt x="87" y="128"/>
                    <a:pt x="85" y="130"/>
                    <a:pt x="83" y="130"/>
                  </a:cubicBezTo>
                  <a:cubicBezTo>
                    <a:pt x="81" y="131"/>
                    <a:pt x="83" y="132"/>
                    <a:pt x="85" y="132"/>
                  </a:cubicBezTo>
                  <a:cubicBezTo>
                    <a:pt x="88" y="132"/>
                    <a:pt x="92" y="128"/>
                    <a:pt x="95" y="126"/>
                  </a:cubicBezTo>
                  <a:cubicBezTo>
                    <a:pt x="99" y="124"/>
                    <a:pt x="102" y="126"/>
                    <a:pt x="103" y="126"/>
                  </a:cubicBezTo>
                  <a:cubicBezTo>
                    <a:pt x="104" y="126"/>
                    <a:pt x="101" y="124"/>
                    <a:pt x="103" y="123"/>
                  </a:cubicBezTo>
                  <a:cubicBezTo>
                    <a:pt x="104" y="123"/>
                    <a:pt x="101" y="122"/>
                    <a:pt x="100" y="120"/>
                  </a:cubicBezTo>
                  <a:cubicBezTo>
                    <a:pt x="100" y="118"/>
                    <a:pt x="102" y="119"/>
                    <a:pt x="102" y="118"/>
                  </a:cubicBezTo>
                  <a:cubicBezTo>
                    <a:pt x="103" y="116"/>
                    <a:pt x="104" y="117"/>
                    <a:pt x="105" y="117"/>
                  </a:cubicBezTo>
                  <a:cubicBezTo>
                    <a:pt x="106" y="118"/>
                    <a:pt x="108" y="117"/>
                    <a:pt x="109" y="119"/>
                  </a:cubicBezTo>
                  <a:cubicBezTo>
                    <a:pt x="110" y="121"/>
                    <a:pt x="111" y="118"/>
                    <a:pt x="113" y="120"/>
                  </a:cubicBezTo>
                  <a:cubicBezTo>
                    <a:pt x="115" y="121"/>
                    <a:pt x="112" y="121"/>
                    <a:pt x="110" y="121"/>
                  </a:cubicBezTo>
                  <a:cubicBezTo>
                    <a:pt x="109" y="122"/>
                    <a:pt x="110" y="125"/>
                    <a:pt x="111" y="123"/>
                  </a:cubicBezTo>
                  <a:cubicBezTo>
                    <a:pt x="112" y="122"/>
                    <a:pt x="114" y="121"/>
                    <a:pt x="115" y="122"/>
                  </a:cubicBezTo>
                  <a:cubicBezTo>
                    <a:pt x="116" y="124"/>
                    <a:pt x="117" y="123"/>
                    <a:pt x="118" y="122"/>
                  </a:cubicBezTo>
                  <a:cubicBezTo>
                    <a:pt x="119" y="121"/>
                    <a:pt x="119" y="122"/>
                    <a:pt x="119" y="123"/>
                  </a:cubicBezTo>
                  <a:cubicBezTo>
                    <a:pt x="119" y="124"/>
                    <a:pt x="122" y="124"/>
                    <a:pt x="125" y="125"/>
                  </a:cubicBezTo>
                  <a:cubicBezTo>
                    <a:pt x="128" y="125"/>
                    <a:pt x="135" y="125"/>
                    <a:pt x="136" y="125"/>
                  </a:cubicBezTo>
                  <a:cubicBezTo>
                    <a:pt x="138" y="124"/>
                    <a:pt x="137" y="127"/>
                    <a:pt x="141" y="128"/>
                  </a:cubicBezTo>
                  <a:cubicBezTo>
                    <a:pt x="144" y="128"/>
                    <a:pt x="145" y="124"/>
                    <a:pt x="147" y="126"/>
                  </a:cubicBezTo>
                  <a:cubicBezTo>
                    <a:pt x="149" y="127"/>
                    <a:pt x="147" y="128"/>
                    <a:pt x="146" y="129"/>
                  </a:cubicBezTo>
                  <a:cubicBezTo>
                    <a:pt x="145" y="130"/>
                    <a:pt x="147" y="130"/>
                    <a:pt x="148" y="131"/>
                  </a:cubicBezTo>
                  <a:cubicBezTo>
                    <a:pt x="150" y="131"/>
                    <a:pt x="153" y="132"/>
                    <a:pt x="154" y="133"/>
                  </a:cubicBezTo>
                  <a:cubicBezTo>
                    <a:pt x="156" y="135"/>
                    <a:pt x="157" y="137"/>
                    <a:pt x="160" y="138"/>
                  </a:cubicBezTo>
                  <a:cubicBezTo>
                    <a:pt x="164" y="140"/>
                    <a:pt x="161" y="134"/>
                    <a:pt x="163" y="136"/>
                  </a:cubicBezTo>
                  <a:cubicBezTo>
                    <a:pt x="166" y="138"/>
                    <a:pt x="165" y="136"/>
                    <a:pt x="168" y="138"/>
                  </a:cubicBezTo>
                  <a:cubicBezTo>
                    <a:pt x="170" y="140"/>
                    <a:pt x="169" y="137"/>
                    <a:pt x="168" y="134"/>
                  </a:cubicBezTo>
                  <a:cubicBezTo>
                    <a:pt x="167" y="130"/>
                    <a:pt x="169" y="133"/>
                    <a:pt x="170" y="134"/>
                  </a:cubicBezTo>
                  <a:cubicBezTo>
                    <a:pt x="171" y="136"/>
                    <a:pt x="171" y="139"/>
                    <a:pt x="170" y="141"/>
                  </a:cubicBezTo>
                  <a:cubicBezTo>
                    <a:pt x="170" y="143"/>
                    <a:pt x="166" y="141"/>
                    <a:pt x="167" y="140"/>
                  </a:cubicBezTo>
                  <a:cubicBezTo>
                    <a:pt x="167" y="139"/>
                    <a:pt x="163" y="139"/>
                    <a:pt x="163" y="141"/>
                  </a:cubicBezTo>
                  <a:cubicBezTo>
                    <a:pt x="163" y="143"/>
                    <a:pt x="165" y="146"/>
                    <a:pt x="167" y="146"/>
                  </a:cubicBezTo>
                  <a:cubicBezTo>
                    <a:pt x="169" y="146"/>
                    <a:pt x="168" y="149"/>
                    <a:pt x="169" y="149"/>
                  </a:cubicBezTo>
                  <a:cubicBezTo>
                    <a:pt x="170" y="150"/>
                    <a:pt x="170" y="153"/>
                    <a:pt x="171" y="152"/>
                  </a:cubicBezTo>
                  <a:cubicBezTo>
                    <a:pt x="172" y="152"/>
                    <a:pt x="172" y="148"/>
                    <a:pt x="171" y="147"/>
                  </a:cubicBezTo>
                  <a:cubicBezTo>
                    <a:pt x="170" y="145"/>
                    <a:pt x="170" y="143"/>
                    <a:pt x="172" y="143"/>
                  </a:cubicBezTo>
                  <a:cubicBezTo>
                    <a:pt x="173" y="144"/>
                    <a:pt x="172" y="146"/>
                    <a:pt x="172" y="147"/>
                  </a:cubicBezTo>
                  <a:cubicBezTo>
                    <a:pt x="173" y="148"/>
                    <a:pt x="174" y="146"/>
                    <a:pt x="175" y="145"/>
                  </a:cubicBezTo>
                  <a:cubicBezTo>
                    <a:pt x="177" y="144"/>
                    <a:pt x="175" y="142"/>
                    <a:pt x="175" y="141"/>
                  </a:cubicBezTo>
                  <a:cubicBezTo>
                    <a:pt x="176" y="139"/>
                    <a:pt x="178" y="142"/>
                    <a:pt x="178" y="144"/>
                  </a:cubicBezTo>
                  <a:cubicBezTo>
                    <a:pt x="179" y="146"/>
                    <a:pt x="177" y="146"/>
                    <a:pt x="177" y="148"/>
                  </a:cubicBezTo>
                  <a:cubicBezTo>
                    <a:pt x="177" y="149"/>
                    <a:pt x="174" y="148"/>
                    <a:pt x="174" y="149"/>
                  </a:cubicBezTo>
                  <a:cubicBezTo>
                    <a:pt x="173" y="150"/>
                    <a:pt x="173" y="154"/>
                    <a:pt x="174" y="154"/>
                  </a:cubicBezTo>
                  <a:cubicBezTo>
                    <a:pt x="175" y="154"/>
                    <a:pt x="176" y="150"/>
                    <a:pt x="176" y="152"/>
                  </a:cubicBezTo>
                  <a:cubicBezTo>
                    <a:pt x="177" y="154"/>
                    <a:pt x="179" y="150"/>
                    <a:pt x="180" y="152"/>
                  </a:cubicBezTo>
                  <a:cubicBezTo>
                    <a:pt x="180" y="154"/>
                    <a:pt x="183" y="156"/>
                    <a:pt x="184" y="155"/>
                  </a:cubicBezTo>
                  <a:cubicBezTo>
                    <a:pt x="185" y="155"/>
                    <a:pt x="184" y="153"/>
                    <a:pt x="182" y="153"/>
                  </a:cubicBezTo>
                  <a:cubicBezTo>
                    <a:pt x="180" y="153"/>
                    <a:pt x="181" y="150"/>
                    <a:pt x="182" y="150"/>
                  </a:cubicBezTo>
                  <a:cubicBezTo>
                    <a:pt x="184" y="150"/>
                    <a:pt x="186" y="154"/>
                    <a:pt x="186" y="155"/>
                  </a:cubicBezTo>
                  <a:cubicBezTo>
                    <a:pt x="186" y="156"/>
                    <a:pt x="185" y="156"/>
                    <a:pt x="183" y="158"/>
                  </a:cubicBezTo>
                  <a:cubicBezTo>
                    <a:pt x="182" y="159"/>
                    <a:pt x="180" y="155"/>
                    <a:pt x="179" y="155"/>
                  </a:cubicBezTo>
                  <a:cubicBezTo>
                    <a:pt x="178" y="155"/>
                    <a:pt x="179" y="158"/>
                    <a:pt x="180" y="159"/>
                  </a:cubicBezTo>
                  <a:cubicBezTo>
                    <a:pt x="180" y="161"/>
                    <a:pt x="178" y="163"/>
                    <a:pt x="180" y="164"/>
                  </a:cubicBezTo>
                  <a:cubicBezTo>
                    <a:pt x="182" y="166"/>
                    <a:pt x="181" y="164"/>
                    <a:pt x="181" y="163"/>
                  </a:cubicBezTo>
                  <a:cubicBezTo>
                    <a:pt x="182" y="162"/>
                    <a:pt x="183" y="163"/>
                    <a:pt x="184" y="164"/>
                  </a:cubicBezTo>
                  <a:cubicBezTo>
                    <a:pt x="185" y="164"/>
                    <a:pt x="185" y="162"/>
                    <a:pt x="185" y="161"/>
                  </a:cubicBezTo>
                  <a:cubicBezTo>
                    <a:pt x="185" y="160"/>
                    <a:pt x="187" y="160"/>
                    <a:pt x="188" y="162"/>
                  </a:cubicBezTo>
                  <a:cubicBezTo>
                    <a:pt x="189" y="163"/>
                    <a:pt x="189" y="160"/>
                    <a:pt x="190" y="160"/>
                  </a:cubicBezTo>
                  <a:cubicBezTo>
                    <a:pt x="192" y="161"/>
                    <a:pt x="191" y="163"/>
                    <a:pt x="191" y="164"/>
                  </a:cubicBezTo>
                  <a:cubicBezTo>
                    <a:pt x="191" y="165"/>
                    <a:pt x="193" y="163"/>
                    <a:pt x="193" y="164"/>
                  </a:cubicBezTo>
                  <a:cubicBezTo>
                    <a:pt x="193" y="165"/>
                    <a:pt x="193" y="165"/>
                    <a:pt x="193" y="165"/>
                  </a:cubicBezTo>
                  <a:cubicBezTo>
                    <a:pt x="193" y="166"/>
                    <a:pt x="194" y="167"/>
                    <a:pt x="195" y="168"/>
                  </a:cubicBezTo>
                  <a:cubicBezTo>
                    <a:pt x="197" y="169"/>
                    <a:pt x="193" y="169"/>
                    <a:pt x="194" y="170"/>
                  </a:cubicBezTo>
                  <a:cubicBezTo>
                    <a:pt x="195" y="171"/>
                    <a:pt x="194" y="172"/>
                    <a:pt x="195" y="174"/>
                  </a:cubicBezTo>
                  <a:cubicBezTo>
                    <a:pt x="196" y="175"/>
                    <a:pt x="198" y="174"/>
                    <a:pt x="199" y="173"/>
                  </a:cubicBezTo>
                  <a:cubicBezTo>
                    <a:pt x="200" y="172"/>
                    <a:pt x="201" y="175"/>
                    <a:pt x="200" y="176"/>
                  </a:cubicBezTo>
                  <a:cubicBezTo>
                    <a:pt x="199" y="178"/>
                    <a:pt x="201" y="179"/>
                    <a:pt x="202" y="178"/>
                  </a:cubicBezTo>
                  <a:cubicBezTo>
                    <a:pt x="203" y="177"/>
                    <a:pt x="206" y="180"/>
                    <a:pt x="207" y="181"/>
                  </a:cubicBezTo>
                  <a:cubicBezTo>
                    <a:pt x="208" y="181"/>
                    <a:pt x="209" y="183"/>
                    <a:pt x="207" y="183"/>
                  </a:cubicBezTo>
                  <a:cubicBezTo>
                    <a:pt x="205" y="183"/>
                    <a:pt x="206" y="186"/>
                    <a:pt x="207" y="186"/>
                  </a:cubicBezTo>
                  <a:cubicBezTo>
                    <a:pt x="208" y="186"/>
                    <a:pt x="208" y="188"/>
                    <a:pt x="208" y="189"/>
                  </a:cubicBezTo>
                  <a:cubicBezTo>
                    <a:pt x="208" y="190"/>
                    <a:pt x="212" y="191"/>
                    <a:pt x="213" y="191"/>
                  </a:cubicBezTo>
                  <a:cubicBezTo>
                    <a:pt x="215" y="190"/>
                    <a:pt x="216" y="192"/>
                    <a:pt x="217" y="193"/>
                  </a:cubicBezTo>
                  <a:cubicBezTo>
                    <a:pt x="218" y="194"/>
                    <a:pt x="220" y="195"/>
                    <a:pt x="221" y="194"/>
                  </a:cubicBezTo>
                  <a:cubicBezTo>
                    <a:pt x="222" y="193"/>
                    <a:pt x="223" y="196"/>
                    <a:pt x="223" y="197"/>
                  </a:cubicBezTo>
                  <a:cubicBezTo>
                    <a:pt x="223" y="199"/>
                    <a:pt x="226" y="198"/>
                    <a:pt x="227" y="198"/>
                  </a:cubicBezTo>
                  <a:cubicBezTo>
                    <a:pt x="228" y="198"/>
                    <a:pt x="229" y="200"/>
                    <a:pt x="230" y="199"/>
                  </a:cubicBezTo>
                  <a:cubicBezTo>
                    <a:pt x="232" y="199"/>
                    <a:pt x="233" y="202"/>
                    <a:pt x="234" y="204"/>
                  </a:cubicBezTo>
                  <a:cubicBezTo>
                    <a:pt x="234" y="204"/>
                    <a:pt x="234" y="205"/>
                    <a:pt x="235" y="205"/>
                  </a:cubicBezTo>
                  <a:cubicBezTo>
                    <a:pt x="236" y="207"/>
                    <a:pt x="235" y="208"/>
                    <a:pt x="235" y="210"/>
                  </a:cubicBezTo>
                  <a:cubicBezTo>
                    <a:pt x="236" y="212"/>
                    <a:pt x="236" y="215"/>
                    <a:pt x="234" y="215"/>
                  </a:cubicBezTo>
                  <a:cubicBezTo>
                    <a:pt x="232" y="215"/>
                    <a:pt x="232" y="213"/>
                    <a:pt x="233" y="213"/>
                  </a:cubicBezTo>
                  <a:cubicBezTo>
                    <a:pt x="234" y="212"/>
                    <a:pt x="234" y="210"/>
                    <a:pt x="233" y="210"/>
                  </a:cubicBezTo>
                  <a:cubicBezTo>
                    <a:pt x="232" y="210"/>
                    <a:pt x="232" y="209"/>
                    <a:pt x="232" y="208"/>
                  </a:cubicBezTo>
                  <a:cubicBezTo>
                    <a:pt x="232" y="207"/>
                    <a:pt x="232" y="206"/>
                    <a:pt x="232" y="206"/>
                  </a:cubicBezTo>
                  <a:cubicBezTo>
                    <a:pt x="233" y="204"/>
                    <a:pt x="230" y="205"/>
                    <a:pt x="229" y="204"/>
                  </a:cubicBezTo>
                  <a:cubicBezTo>
                    <a:pt x="227" y="202"/>
                    <a:pt x="224" y="202"/>
                    <a:pt x="223" y="201"/>
                  </a:cubicBezTo>
                  <a:cubicBezTo>
                    <a:pt x="222" y="199"/>
                    <a:pt x="219" y="194"/>
                    <a:pt x="217" y="194"/>
                  </a:cubicBezTo>
                  <a:cubicBezTo>
                    <a:pt x="215" y="194"/>
                    <a:pt x="213" y="194"/>
                    <a:pt x="210" y="193"/>
                  </a:cubicBezTo>
                  <a:cubicBezTo>
                    <a:pt x="208" y="191"/>
                    <a:pt x="207" y="191"/>
                    <a:pt x="205" y="192"/>
                  </a:cubicBezTo>
                  <a:cubicBezTo>
                    <a:pt x="203" y="193"/>
                    <a:pt x="207" y="193"/>
                    <a:pt x="207" y="194"/>
                  </a:cubicBezTo>
                  <a:cubicBezTo>
                    <a:pt x="206" y="195"/>
                    <a:pt x="208" y="196"/>
                    <a:pt x="209" y="196"/>
                  </a:cubicBezTo>
                  <a:cubicBezTo>
                    <a:pt x="210" y="196"/>
                    <a:pt x="211" y="198"/>
                    <a:pt x="212" y="199"/>
                  </a:cubicBezTo>
                  <a:cubicBezTo>
                    <a:pt x="214" y="199"/>
                    <a:pt x="214" y="201"/>
                    <a:pt x="216" y="201"/>
                  </a:cubicBezTo>
                  <a:cubicBezTo>
                    <a:pt x="217" y="201"/>
                    <a:pt x="218" y="203"/>
                    <a:pt x="219" y="204"/>
                  </a:cubicBezTo>
                  <a:cubicBezTo>
                    <a:pt x="219" y="205"/>
                    <a:pt x="221" y="204"/>
                    <a:pt x="221" y="205"/>
                  </a:cubicBezTo>
                  <a:cubicBezTo>
                    <a:pt x="221" y="206"/>
                    <a:pt x="223" y="207"/>
                    <a:pt x="223" y="208"/>
                  </a:cubicBezTo>
                  <a:cubicBezTo>
                    <a:pt x="224" y="208"/>
                    <a:pt x="224" y="208"/>
                    <a:pt x="224" y="208"/>
                  </a:cubicBezTo>
                  <a:cubicBezTo>
                    <a:pt x="224" y="209"/>
                    <a:pt x="224" y="213"/>
                    <a:pt x="226" y="215"/>
                  </a:cubicBezTo>
                  <a:cubicBezTo>
                    <a:pt x="228" y="217"/>
                    <a:pt x="227" y="219"/>
                    <a:pt x="228" y="220"/>
                  </a:cubicBezTo>
                  <a:cubicBezTo>
                    <a:pt x="230" y="221"/>
                    <a:pt x="230" y="222"/>
                    <a:pt x="228" y="221"/>
                  </a:cubicBezTo>
                  <a:cubicBezTo>
                    <a:pt x="227" y="221"/>
                    <a:pt x="228" y="223"/>
                    <a:pt x="227" y="226"/>
                  </a:cubicBezTo>
                  <a:cubicBezTo>
                    <a:pt x="227" y="229"/>
                    <a:pt x="227" y="236"/>
                    <a:pt x="227" y="239"/>
                  </a:cubicBezTo>
                  <a:cubicBezTo>
                    <a:pt x="226" y="241"/>
                    <a:pt x="224" y="244"/>
                    <a:pt x="225" y="247"/>
                  </a:cubicBezTo>
                  <a:cubicBezTo>
                    <a:pt x="227" y="249"/>
                    <a:pt x="228" y="252"/>
                    <a:pt x="227" y="255"/>
                  </a:cubicBezTo>
                  <a:cubicBezTo>
                    <a:pt x="226" y="258"/>
                    <a:pt x="226" y="259"/>
                    <a:pt x="228" y="262"/>
                  </a:cubicBezTo>
                  <a:cubicBezTo>
                    <a:pt x="229" y="264"/>
                    <a:pt x="228" y="267"/>
                    <a:pt x="229" y="268"/>
                  </a:cubicBezTo>
                  <a:cubicBezTo>
                    <a:pt x="230" y="269"/>
                    <a:pt x="232" y="271"/>
                    <a:pt x="233" y="273"/>
                  </a:cubicBezTo>
                  <a:cubicBezTo>
                    <a:pt x="234" y="275"/>
                    <a:pt x="235" y="273"/>
                    <a:pt x="236" y="276"/>
                  </a:cubicBezTo>
                  <a:cubicBezTo>
                    <a:pt x="236" y="278"/>
                    <a:pt x="236" y="278"/>
                    <a:pt x="238" y="279"/>
                  </a:cubicBezTo>
                  <a:cubicBezTo>
                    <a:pt x="239" y="279"/>
                    <a:pt x="238" y="282"/>
                    <a:pt x="238" y="283"/>
                  </a:cubicBezTo>
                  <a:cubicBezTo>
                    <a:pt x="238" y="284"/>
                    <a:pt x="241" y="286"/>
                    <a:pt x="244" y="288"/>
                  </a:cubicBezTo>
                  <a:cubicBezTo>
                    <a:pt x="247" y="291"/>
                    <a:pt x="244" y="293"/>
                    <a:pt x="246" y="293"/>
                  </a:cubicBezTo>
                  <a:cubicBezTo>
                    <a:pt x="248" y="293"/>
                    <a:pt x="250" y="294"/>
                    <a:pt x="253" y="296"/>
                  </a:cubicBezTo>
                  <a:cubicBezTo>
                    <a:pt x="255" y="297"/>
                    <a:pt x="255" y="296"/>
                    <a:pt x="257" y="297"/>
                  </a:cubicBezTo>
                  <a:cubicBezTo>
                    <a:pt x="258" y="297"/>
                    <a:pt x="261" y="300"/>
                    <a:pt x="262" y="302"/>
                  </a:cubicBezTo>
                  <a:cubicBezTo>
                    <a:pt x="262" y="303"/>
                    <a:pt x="262" y="304"/>
                    <a:pt x="263" y="306"/>
                  </a:cubicBezTo>
                  <a:cubicBezTo>
                    <a:pt x="263" y="307"/>
                    <a:pt x="264" y="308"/>
                    <a:pt x="266" y="310"/>
                  </a:cubicBezTo>
                  <a:cubicBezTo>
                    <a:pt x="268" y="313"/>
                    <a:pt x="270" y="318"/>
                    <a:pt x="270" y="320"/>
                  </a:cubicBezTo>
                  <a:cubicBezTo>
                    <a:pt x="270" y="322"/>
                    <a:pt x="273" y="323"/>
                    <a:pt x="276" y="325"/>
                  </a:cubicBezTo>
                  <a:cubicBezTo>
                    <a:pt x="279" y="327"/>
                    <a:pt x="279" y="331"/>
                    <a:pt x="279" y="332"/>
                  </a:cubicBezTo>
                  <a:cubicBezTo>
                    <a:pt x="278" y="333"/>
                    <a:pt x="275" y="331"/>
                    <a:pt x="275" y="332"/>
                  </a:cubicBezTo>
                  <a:cubicBezTo>
                    <a:pt x="274" y="333"/>
                    <a:pt x="279" y="337"/>
                    <a:pt x="281" y="337"/>
                  </a:cubicBezTo>
                  <a:cubicBezTo>
                    <a:pt x="283" y="337"/>
                    <a:pt x="284" y="338"/>
                    <a:pt x="287" y="340"/>
                  </a:cubicBezTo>
                  <a:cubicBezTo>
                    <a:pt x="289" y="343"/>
                    <a:pt x="289" y="346"/>
                    <a:pt x="288" y="347"/>
                  </a:cubicBezTo>
                  <a:cubicBezTo>
                    <a:pt x="287" y="348"/>
                    <a:pt x="290" y="349"/>
                    <a:pt x="294" y="352"/>
                  </a:cubicBezTo>
                  <a:cubicBezTo>
                    <a:pt x="298" y="354"/>
                    <a:pt x="299" y="357"/>
                    <a:pt x="299" y="358"/>
                  </a:cubicBezTo>
                  <a:cubicBezTo>
                    <a:pt x="300" y="360"/>
                    <a:pt x="301" y="359"/>
                    <a:pt x="302" y="357"/>
                  </a:cubicBezTo>
                  <a:cubicBezTo>
                    <a:pt x="302" y="355"/>
                    <a:pt x="301" y="355"/>
                    <a:pt x="301" y="353"/>
                  </a:cubicBezTo>
                  <a:cubicBezTo>
                    <a:pt x="301" y="351"/>
                    <a:pt x="298" y="351"/>
                    <a:pt x="296" y="351"/>
                  </a:cubicBezTo>
                  <a:cubicBezTo>
                    <a:pt x="295" y="351"/>
                    <a:pt x="297" y="348"/>
                    <a:pt x="295" y="346"/>
                  </a:cubicBezTo>
                  <a:cubicBezTo>
                    <a:pt x="294" y="345"/>
                    <a:pt x="293" y="342"/>
                    <a:pt x="292" y="339"/>
                  </a:cubicBezTo>
                  <a:cubicBezTo>
                    <a:pt x="291" y="337"/>
                    <a:pt x="288" y="334"/>
                    <a:pt x="286" y="331"/>
                  </a:cubicBezTo>
                  <a:cubicBezTo>
                    <a:pt x="285" y="329"/>
                    <a:pt x="283" y="327"/>
                    <a:pt x="282" y="326"/>
                  </a:cubicBezTo>
                  <a:cubicBezTo>
                    <a:pt x="281" y="325"/>
                    <a:pt x="284" y="324"/>
                    <a:pt x="283" y="323"/>
                  </a:cubicBezTo>
                  <a:cubicBezTo>
                    <a:pt x="282" y="322"/>
                    <a:pt x="280" y="322"/>
                    <a:pt x="279" y="321"/>
                  </a:cubicBezTo>
                  <a:cubicBezTo>
                    <a:pt x="277" y="321"/>
                    <a:pt x="276" y="319"/>
                    <a:pt x="276" y="317"/>
                  </a:cubicBezTo>
                  <a:cubicBezTo>
                    <a:pt x="276" y="316"/>
                    <a:pt x="275" y="311"/>
                    <a:pt x="274" y="310"/>
                  </a:cubicBezTo>
                  <a:cubicBezTo>
                    <a:pt x="274" y="308"/>
                    <a:pt x="275" y="309"/>
                    <a:pt x="276" y="309"/>
                  </a:cubicBezTo>
                  <a:cubicBezTo>
                    <a:pt x="277" y="310"/>
                    <a:pt x="277" y="311"/>
                    <a:pt x="278" y="310"/>
                  </a:cubicBezTo>
                  <a:cubicBezTo>
                    <a:pt x="279" y="310"/>
                    <a:pt x="280" y="310"/>
                    <a:pt x="281" y="311"/>
                  </a:cubicBezTo>
                  <a:cubicBezTo>
                    <a:pt x="281" y="313"/>
                    <a:pt x="283" y="311"/>
                    <a:pt x="284" y="312"/>
                  </a:cubicBezTo>
                  <a:cubicBezTo>
                    <a:pt x="285" y="313"/>
                    <a:pt x="282" y="313"/>
                    <a:pt x="285" y="319"/>
                  </a:cubicBezTo>
                  <a:cubicBezTo>
                    <a:pt x="288" y="324"/>
                    <a:pt x="286" y="321"/>
                    <a:pt x="286" y="324"/>
                  </a:cubicBezTo>
                  <a:cubicBezTo>
                    <a:pt x="286" y="328"/>
                    <a:pt x="288" y="326"/>
                    <a:pt x="288" y="326"/>
                  </a:cubicBezTo>
                  <a:cubicBezTo>
                    <a:pt x="289" y="325"/>
                    <a:pt x="290" y="327"/>
                    <a:pt x="292" y="329"/>
                  </a:cubicBezTo>
                  <a:cubicBezTo>
                    <a:pt x="293" y="330"/>
                    <a:pt x="296" y="331"/>
                    <a:pt x="296" y="332"/>
                  </a:cubicBezTo>
                  <a:cubicBezTo>
                    <a:pt x="296" y="333"/>
                    <a:pt x="297" y="335"/>
                    <a:pt x="299" y="335"/>
                  </a:cubicBezTo>
                  <a:cubicBezTo>
                    <a:pt x="300" y="335"/>
                    <a:pt x="301" y="337"/>
                    <a:pt x="302" y="338"/>
                  </a:cubicBezTo>
                  <a:cubicBezTo>
                    <a:pt x="303" y="338"/>
                    <a:pt x="304" y="339"/>
                    <a:pt x="303" y="341"/>
                  </a:cubicBezTo>
                  <a:cubicBezTo>
                    <a:pt x="302" y="342"/>
                    <a:pt x="303" y="343"/>
                    <a:pt x="306" y="345"/>
                  </a:cubicBezTo>
                  <a:cubicBezTo>
                    <a:pt x="309" y="346"/>
                    <a:pt x="308" y="346"/>
                    <a:pt x="310" y="349"/>
                  </a:cubicBezTo>
                  <a:cubicBezTo>
                    <a:pt x="313" y="351"/>
                    <a:pt x="320" y="359"/>
                    <a:pt x="321" y="361"/>
                  </a:cubicBezTo>
                  <a:cubicBezTo>
                    <a:pt x="323" y="363"/>
                    <a:pt x="323" y="365"/>
                    <a:pt x="324" y="366"/>
                  </a:cubicBezTo>
                  <a:cubicBezTo>
                    <a:pt x="324" y="368"/>
                    <a:pt x="323" y="369"/>
                    <a:pt x="324" y="370"/>
                  </a:cubicBezTo>
                  <a:cubicBezTo>
                    <a:pt x="324" y="371"/>
                    <a:pt x="322" y="371"/>
                    <a:pt x="322" y="372"/>
                  </a:cubicBezTo>
                  <a:cubicBezTo>
                    <a:pt x="322" y="373"/>
                    <a:pt x="324" y="378"/>
                    <a:pt x="326" y="378"/>
                  </a:cubicBezTo>
                  <a:cubicBezTo>
                    <a:pt x="328" y="379"/>
                    <a:pt x="331" y="382"/>
                    <a:pt x="333" y="383"/>
                  </a:cubicBezTo>
                  <a:cubicBezTo>
                    <a:pt x="335" y="385"/>
                    <a:pt x="338" y="385"/>
                    <a:pt x="342" y="386"/>
                  </a:cubicBezTo>
                  <a:cubicBezTo>
                    <a:pt x="345" y="387"/>
                    <a:pt x="347" y="390"/>
                    <a:pt x="352" y="391"/>
                  </a:cubicBezTo>
                  <a:cubicBezTo>
                    <a:pt x="356" y="392"/>
                    <a:pt x="360" y="394"/>
                    <a:pt x="363" y="396"/>
                  </a:cubicBezTo>
                  <a:cubicBezTo>
                    <a:pt x="366" y="398"/>
                    <a:pt x="370" y="397"/>
                    <a:pt x="374" y="395"/>
                  </a:cubicBezTo>
                  <a:cubicBezTo>
                    <a:pt x="378" y="394"/>
                    <a:pt x="381" y="396"/>
                    <a:pt x="383" y="397"/>
                  </a:cubicBezTo>
                  <a:cubicBezTo>
                    <a:pt x="384" y="397"/>
                    <a:pt x="386" y="399"/>
                    <a:pt x="388" y="401"/>
                  </a:cubicBezTo>
                  <a:cubicBezTo>
                    <a:pt x="388" y="401"/>
                    <a:pt x="388" y="401"/>
                    <a:pt x="388" y="401"/>
                  </a:cubicBezTo>
                  <a:cubicBezTo>
                    <a:pt x="407" y="400"/>
                    <a:pt x="407" y="400"/>
                    <a:pt x="407" y="400"/>
                  </a:cubicBezTo>
                  <a:cubicBezTo>
                    <a:pt x="436" y="401"/>
                    <a:pt x="436" y="401"/>
                    <a:pt x="436" y="401"/>
                  </a:cubicBezTo>
                  <a:cubicBezTo>
                    <a:pt x="436" y="398"/>
                    <a:pt x="433" y="399"/>
                    <a:pt x="431" y="397"/>
                  </a:cubicBezTo>
                  <a:cubicBezTo>
                    <a:pt x="428" y="394"/>
                    <a:pt x="423" y="395"/>
                    <a:pt x="420" y="397"/>
                  </a:cubicBezTo>
                  <a:cubicBezTo>
                    <a:pt x="417" y="398"/>
                    <a:pt x="413" y="395"/>
                    <a:pt x="410" y="397"/>
                  </a:cubicBezTo>
                  <a:cubicBezTo>
                    <a:pt x="410" y="397"/>
                    <a:pt x="410" y="397"/>
                    <a:pt x="410" y="397"/>
                  </a:cubicBezTo>
                  <a:cubicBezTo>
                    <a:pt x="408" y="398"/>
                    <a:pt x="408" y="397"/>
                    <a:pt x="408" y="396"/>
                  </a:cubicBezTo>
                  <a:cubicBezTo>
                    <a:pt x="408" y="395"/>
                    <a:pt x="409" y="394"/>
                    <a:pt x="410" y="393"/>
                  </a:cubicBezTo>
                  <a:cubicBezTo>
                    <a:pt x="412" y="392"/>
                    <a:pt x="409" y="385"/>
                    <a:pt x="411" y="385"/>
                  </a:cubicBezTo>
                  <a:cubicBezTo>
                    <a:pt x="412" y="385"/>
                    <a:pt x="412" y="385"/>
                    <a:pt x="412" y="384"/>
                  </a:cubicBezTo>
                  <a:cubicBezTo>
                    <a:pt x="414" y="383"/>
                    <a:pt x="414" y="380"/>
                    <a:pt x="414" y="377"/>
                  </a:cubicBezTo>
                  <a:cubicBezTo>
                    <a:pt x="415" y="374"/>
                    <a:pt x="414" y="373"/>
                    <a:pt x="415" y="371"/>
                  </a:cubicBezTo>
                  <a:cubicBezTo>
                    <a:pt x="417" y="370"/>
                    <a:pt x="419" y="370"/>
                    <a:pt x="418" y="367"/>
                  </a:cubicBezTo>
                  <a:cubicBezTo>
                    <a:pt x="418" y="365"/>
                    <a:pt x="416" y="367"/>
                    <a:pt x="414" y="366"/>
                  </a:cubicBezTo>
                  <a:cubicBezTo>
                    <a:pt x="412" y="365"/>
                    <a:pt x="410" y="366"/>
                    <a:pt x="406" y="366"/>
                  </a:cubicBezTo>
                  <a:cubicBezTo>
                    <a:pt x="401" y="367"/>
                    <a:pt x="399" y="369"/>
                    <a:pt x="399" y="372"/>
                  </a:cubicBezTo>
                  <a:cubicBezTo>
                    <a:pt x="399" y="376"/>
                    <a:pt x="398" y="374"/>
                    <a:pt x="398" y="377"/>
                  </a:cubicBezTo>
                  <a:cubicBezTo>
                    <a:pt x="398" y="380"/>
                    <a:pt x="394" y="380"/>
                    <a:pt x="394" y="382"/>
                  </a:cubicBezTo>
                  <a:cubicBezTo>
                    <a:pt x="395" y="383"/>
                    <a:pt x="391" y="382"/>
                    <a:pt x="390" y="381"/>
                  </a:cubicBezTo>
                  <a:cubicBezTo>
                    <a:pt x="390" y="381"/>
                    <a:pt x="380" y="384"/>
                    <a:pt x="378" y="384"/>
                  </a:cubicBezTo>
                  <a:cubicBezTo>
                    <a:pt x="377" y="384"/>
                    <a:pt x="375" y="381"/>
                    <a:pt x="373" y="381"/>
                  </a:cubicBezTo>
                  <a:cubicBezTo>
                    <a:pt x="371" y="381"/>
                    <a:pt x="370" y="378"/>
                    <a:pt x="370" y="376"/>
                  </a:cubicBezTo>
                  <a:cubicBezTo>
                    <a:pt x="369" y="373"/>
                    <a:pt x="366" y="371"/>
                    <a:pt x="364" y="369"/>
                  </a:cubicBezTo>
                  <a:cubicBezTo>
                    <a:pt x="363" y="367"/>
                    <a:pt x="362" y="362"/>
                    <a:pt x="362" y="359"/>
                  </a:cubicBezTo>
                  <a:cubicBezTo>
                    <a:pt x="362" y="356"/>
                    <a:pt x="362" y="351"/>
                    <a:pt x="364" y="345"/>
                  </a:cubicBezTo>
                  <a:cubicBezTo>
                    <a:pt x="364" y="344"/>
                    <a:pt x="364" y="343"/>
                    <a:pt x="364" y="343"/>
                  </a:cubicBezTo>
                  <a:cubicBezTo>
                    <a:pt x="364" y="342"/>
                    <a:pt x="364" y="342"/>
                    <a:pt x="363" y="342"/>
                  </a:cubicBezTo>
                  <a:cubicBezTo>
                    <a:pt x="364" y="342"/>
                    <a:pt x="364" y="342"/>
                    <a:pt x="364" y="343"/>
                  </a:cubicBezTo>
                  <a:cubicBezTo>
                    <a:pt x="365" y="339"/>
                    <a:pt x="361" y="338"/>
                    <a:pt x="363" y="336"/>
                  </a:cubicBezTo>
                  <a:cubicBezTo>
                    <a:pt x="366" y="334"/>
                    <a:pt x="363" y="332"/>
                    <a:pt x="364" y="331"/>
                  </a:cubicBezTo>
                  <a:cubicBezTo>
                    <a:pt x="366" y="330"/>
                    <a:pt x="368" y="329"/>
                    <a:pt x="368" y="328"/>
                  </a:cubicBezTo>
                  <a:cubicBezTo>
                    <a:pt x="368" y="327"/>
                    <a:pt x="369" y="327"/>
                    <a:pt x="371" y="327"/>
                  </a:cubicBezTo>
                  <a:cubicBezTo>
                    <a:pt x="373" y="327"/>
                    <a:pt x="376" y="324"/>
                    <a:pt x="376" y="323"/>
                  </a:cubicBezTo>
                  <a:cubicBezTo>
                    <a:pt x="376" y="321"/>
                    <a:pt x="376" y="321"/>
                    <a:pt x="379" y="322"/>
                  </a:cubicBezTo>
                  <a:cubicBezTo>
                    <a:pt x="381" y="322"/>
                    <a:pt x="380" y="319"/>
                    <a:pt x="382" y="320"/>
                  </a:cubicBezTo>
                  <a:cubicBezTo>
                    <a:pt x="383" y="320"/>
                    <a:pt x="384" y="321"/>
                    <a:pt x="384" y="320"/>
                  </a:cubicBezTo>
                  <a:cubicBezTo>
                    <a:pt x="384" y="319"/>
                    <a:pt x="386" y="319"/>
                    <a:pt x="387" y="320"/>
                  </a:cubicBezTo>
                  <a:cubicBezTo>
                    <a:pt x="388" y="322"/>
                    <a:pt x="391" y="322"/>
                    <a:pt x="391" y="321"/>
                  </a:cubicBezTo>
                  <a:cubicBezTo>
                    <a:pt x="391" y="319"/>
                    <a:pt x="393" y="321"/>
                    <a:pt x="394" y="322"/>
                  </a:cubicBezTo>
                  <a:cubicBezTo>
                    <a:pt x="396" y="324"/>
                    <a:pt x="397" y="323"/>
                    <a:pt x="399" y="323"/>
                  </a:cubicBezTo>
                  <a:cubicBezTo>
                    <a:pt x="401" y="323"/>
                    <a:pt x="401" y="323"/>
                    <a:pt x="401" y="322"/>
                  </a:cubicBezTo>
                  <a:cubicBezTo>
                    <a:pt x="401" y="320"/>
                    <a:pt x="403" y="325"/>
                    <a:pt x="406" y="325"/>
                  </a:cubicBezTo>
                  <a:cubicBezTo>
                    <a:pt x="408" y="325"/>
                    <a:pt x="406" y="323"/>
                    <a:pt x="404" y="322"/>
                  </a:cubicBezTo>
                  <a:cubicBezTo>
                    <a:pt x="403" y="321"/>
                    <a:pt x="405" y="320"/>
                    <a:pt x="403" y="319"/>
                  </a:cubicBezTo>
                  <a:cubicBezTo>
                    <a:pt x="402" y="318"/>
                    <a:pt x="405" y="317"/>
                    <a:pt x="408" y="317"/>
                  </a:cubicBezTo>
                  <a:cubicBezTo>
                    <a:pt x="411" y="317"/>
                    <a:pt x="410" y="318"/>
                    <a:pt x="411" y="316"/>
                  </a:cubicBezTo>
                  <a:cubicBezTo>
                    <a:pt x="412" y="315"/>
                    <a:pt x="413" y="316"/>
                    <a:pt x="413" y="318"/>
                  </a:cubicBezTo>
                  <a:cubicBezTo>
                    <a:pt x="413" y="319"/>
                    <a:pt x="418" y="317"/>
                    <a:pt x="420" y="317"/>
                  </a:cubicBezTo>
                  <a:cubicBezTo>
                    <a:pt x="423" y="317"/>
                    <a:pt x="425" y="319"/>
                    <a:pt x="425" y="320"/>
                  </a:cubicBezTo>
                  <a:cubicBezTo>
                    <a:pt x="425" y="322"/>
                    <a:pt x="427" y="322"/>
                    <a:pt x="429" y="321"/>
                  </a:cubicBezTo>
                  <a:cubicBezTo>
                    <a:pt x="430" y="319"/>
                    <a:pt x="432" y="318"/>
                    <a:pt x="433" y="319"/>
                  </a:cubicBezTo>
                  <a:cubicBezTo>
                    <a:pt x="435" y="321"/>
                    <a:pt x="436" y="323"/>
                    <a:pt x="438" y="325"/>
                  </a:cubicBezTo>
                  <a:cubicBezTo>
                    <a:pt x="440" y="327"/>
                    <a:pt x="438" y="329"/>
                    <a:pt x="439" y="331"/>
                  </a:cubicBezTo>
                  <a:cubicBezTo>
                    <a:pt x="440" y="332"/>
                    <a:pt x="438" y="334"/>
                    <a:pt x="441" y="336"/>
                  </a:cubicBezTo>
                  <a:cubicBezTo>
                    <a:pt x="443" y="337"/>
                    <a:pt x="441" y="341"/>
                    <a:pt x="443" y="341"/>
                  </a:cubicBezTo>
                  <a:cubicBezTo>
                    <a:pt x="445" y="342"/>
                    <a:pt x="446" y="344"/>
                    <a:pt x="446" y="346"/>
                  </a:cubicBezTo>
                  <a:cubicBezTo>
                    <a:pt x="446" y="347"/>
                    <a:pt x="450" y="348"/>
                    <a:pt x="450" y="346"/>
                  </a:cubicBezTo>
                  <a:cubicBezTo>
                    <a:pt x="450" y="344"/>
                    <a:pt x="452" y="342"/>
                    <a:pt x="452" y="340"/>
                  </a:cubicBezTo>
                  <a:cubicBezTo>
                    <a:pt x="453" y="338"/>
                    <a:pt x="451" y="332"/>
                    <a:pt x="450" y="330"/>
                  </a:cubicBezTo>
                  <a:cubicBezTo>
                    <a:pt x="448" y="328"/>
                    <a:pt x="450" y="327"/>
                    <a:pt x="448" y="325"/>
                  </a:cubicBezTo>
                  <a:cubicBezTo>
                    <a:pt x="446" y="323"/>
                    <a:pt x="445" y="318"/>
                    <a:pt x="445" y="315"/>
                  </a:cubicBezTo>
                  <a:cubicBezTo>
                    <a:pt x="445" y="312"/>
                    <a:pt x="449" y="306"/>
                    <a:pt x="451" y="304"/>
                  </a:cubicBezTo>
                  <a:cubicBezTo>
                    <a:pt x="453" y="303"/>
                    <a:pt x="455" y="304"/>
                    <a:pt x="456" y="302"/>
                  </a:cubicBezTo>
                  <a:cubicBezTo>
                    <a:pt x="456" y="300"/>
                    <a:pt x="459" y="298"/>
                    <a:pt x="460" y="298"/>
                  </a:cubicBezTo>
                  <a:cubicBezTo>
                    <a:pt x="461" y="298"/>
                    <a:pt x="463" y="298"/>
                    <a:pt x="463" y="296"/>
                  </a:cubicBezTo>
                  <a:cubicBezTo>
                    <a:pt x="463" y="295"/>
                    <a:pt x="466" y="293"/>
                    <a:pt x="468" y="293"/>
                  </a:cubicBezTo>
                  <a:cubicBezTo>
                    <a:pt x="471" y="292"/>
                    <a:pt x="470" y="291"/>
                    <a:pt x="469" y="289"/>
                  </a:cubicBezTo>
                  <a:cubicBezTo>
                    <a:pt x="468" y="288"/>
                    <a:pt x="470" y="287"/>
                    <a:pt x="470" y="288"/>
                  </a:cubicBezTo>
                  <a:cubicBezTo>
                    <a:pt x="471" y="288"/>
                    <a:pt x="473" y="289"/>
                    <a:pt x="474" y="288"/>
                  </a:cubicBezTo>
                  <a:cubicBezTo>
                    <a:pt x="475" y="287"/>
                    <a:pt x="477" y="285"/>
                    <a:pt x="475" y="285"/>
                  </a:cubicBezTo>
                  <a:cubicBezTo>
                    <a:pt x="472" y="285"/>
                    <a:pt x="472" y="284"/>
                    <a:pt x="473" y="283"/>
                  </a:cubicBezTo>
                  <a:cubicBezTo>
                    <a:pt x="475" y="282"/>
                    <a:pt x="474" y="280"/>
                    <a:pt x="472" y="279"/>
                  </a:cubicBezTo>
                  <a:cubicBezTo>
                    <a:pt x="470" y="279"/>
                    <a:pt x="470" y="278"/>
                    <a:pt x="471" y="277"/>
                  </a:cubicBezTo>
                  <a:cubicBezTo>
                    <a:pt x="473" y="276"/>
                    <a:pt x="470" y="274"/>
                    <a:pt x="468" y="273"/>
                  </a:cubicBezTo>
                  <a:cubicBezTo>
                    <a:pt x="467" y="272"/>
                    <a:pt x="469" y="271"/>
                    <a:pt x="470" y="271"/>
                  </a:cubicBezTo>
                  <a:cubicBezTo>
                    <a:pt x="471" y="271"/>
                    <a:pt x="470" y="265"/>
                    <a:pt x="471" y="264"/>
                  </a:cubicBezTo>
                  <a:cubicBezTo>
                    <a:pt x="472" y="263"/>
                    <a:pt x="473" y="263"/>
                    <a:pt x="473" y="264"/>
                  </a:cubicBezTo>
                  <a:cubicBezTo>
                    <a:pt x="472" y="265"/>
                    <a:pt x="471" y="267"/>
                    <a:pt x="472" y="269"/>
                  </a:cubicBezTo>
                  <a:cubicBezTo>
                    <a:pt x="474" y="271"/>
                    <a:pt x="474" y="273"/>
                    <a:pt x="474" y="275"/>
                  </a:cubicBezTo>
                  <a:cubicBezTo>
                    <a:pt x="473" y="278"/>
                    <a:pt x="474" y="277"/>
                    <a:pt x="476" y="274"/>
                  </a:cubicBezTo>
                  <a:cubicBezTo>
                    <a:pt x="478" y="270"/>
                    <a:pt x="478" y="267"/>
                    <a:pt x="477" y="267"/>
                  </a:cubicBezTo>
                  <a:cubicBezTo>
                    <a:pt x="476" y="267"/>
                    <a:pt x="476" y="263"/>
                    <a:pt x="477" y="265"/>
                  </a:cubicBezTo>
                  <a:cubicBezTo>
                    <a:pt x="478" y="267"/>
                    <a:pt x="479" y="267"/>
                    <a:pt x="481" y="265"/>
                  </a:cubicBezTo>
                  <a:cubicBezTo>
                    <a:pt x="482" y="263"/>
                    <a:pt x="484" y="259"/>
                    <a:pt x="483" y="258"/>
                  </a:cubicBezTo>
                  <a:cubicBezTo>
                    <a:pt x="482" y="258"/>
                    <a:pt x="484" y="257"/>
                    <a:pt x="486" y="257"/>
                  </a:cubicBezTo>
                  <a:cubicBezTo>
                    <a:pt x="488" y="257"/>
                    <a:pt x="493" y="256"/>
                    <a:pt x="494" y="255"/>
                  </a:cubicBezTo>
                  <a:cubicBezTo>
                    <a:pt x="495" y="253"/>
                    <a:pt x="486" y="256"/>
                    <a:pt x="486" y="255"/>
                  </a:cubicBezTo>
                  <a:cubicBezTo>
                    <a:pt x="486" y="253"/>
                    <a:pt x="491" y="252"/>
                    <a:pt x="494" y="252"/>
                  </a:cubicBezTo>
                  <a:cubicBezTo>
                    <a:pt x="497" y="252"/>
                    <a:pt x="495" y="248"/>
                    <a:pt x="497" y="250"/>
                  </a:cubicBezTo>
                  <a:cubicBezTo>
                    <a:pt x="498" y="251"/>
                    <a:pt x="499" y="251"/>
                    <a:pt x="501" y="250"/>
                  </a:cubicBezTo>
                  <a:cubicBezTo>
                    <a:pt x="502" y="249"/>
                    <a:pt x="501" y="247"/>
                    <a:pt x="499" y="246"/>
                  </a:cubicBezTo>
                  <a:cubicBezTo>
                    <a:pt x="498" y="246"/>
                    <a:pt x="501" y="245"/>
                    <a:pt x="500" y="244"/>
                  </a:cubicBezTo>
                  <a:cubicBezTo>
                    <a:pt x="500" y="243"/>
                    <a:pt x="501" y="239"/>
                    <a:pt x="503" y="238"/>
                  </a:cubicBezTo>
                  <a:cubicBezTo>
                    <a:pt x="506" y="238"/>
                    <a:pt x="505" y="236"/>
                    <a:pt x="506" y="236"/>
                  </a:cubicBezTo>
                  <a:cubicBezTo>
                    <a:pt x="508" y="236"/>
                    <a:pt x="509" y="234"/>
                    <a:pt x="510" y="233"/>
                  </a:cubicBezTo>
                  <a:cubicBezTo>
                    <a:pt x="512" y="231"/>
                    <a:pt x="514" y="235"/>
                    <a:pt x="516" y="233"/>
                  </a:cubicBezTo>
                  <a:cubicBezTo>
                    <a:pt x="517" y="232"/>
                    <a:pt x="519" y="231"/>
                    <a:pt x="520" y="230"/>
                  </a:cubicBezTo>
                  <a:cubicBezTo>
                    <a:pt x="522" y="229"/>
                    <a:pt x="524" y="228"/>
                    <a:pt x="526" y="228"/>
                  </a:cubicBezTo>
                  <a:cubicBezTo>
                    <a:pt x="528" y="228"/>
                    <a:pt x="531" y="225"/>
                    <a:pt x="532" y="223"/>
                  </a:cubicBezTo>
                  <a:cubicBezTo>
                    <a:pt x="533" y="222"/>
                    <a:pt x="534" y="225"/>
                    <a:pt x="532" y="225"/>
                  </a:cubicBezTo>
                  <a:cubicBezTo>
                    <a:pt x="530" y="226"/>
                    <a:pt x="533" y="227"/>
                    <a:pt x="537" y="227"/>
                  </a:cubicBezTo>
                  <a:cubicBezTo>
                    <a:pt x="540" y="227"/>
                    <a:pt x="535" y="228"/>
                    <a:pt x="533" y="228"/>
                  </a:cubicBezTo>
                  <a:cubicBezTo>
                    <a:pt x="530" y="228"/>
                    <a:pt x="529" y="229"/>
                    <a:pt x="526" y="232"/>
                  </a:cubicBezTo>
                  <a:cubicBezTo>
                    <a:pt x="523" y="235"/>
                    <a:pt x="524" y="236"/>
                    <a:pt x="526" y="237"/>
                  </a:cubicBezTo>
                  <a:cubicBezTo>
                    <a:pt x="527" y="239"/>
                    <a:pt x="530" y="238"/>
                    <a:pt x="532" y="236"/>
                  </a:cubicBezTo>
                  <a:cubicBezTo>
                    <a:pt x="535" y="234"/>
                    <a:pt x="535" y="232"/>
                    <a:pt x="537" y="232"/>
                  </a:cubicBezTo>
                  <a:cubicBezTo>
                    <a:pt x="540" y="232"/>
                    <a:pt x="546" y="230"/>
                    <a:pt x="549" y="229"/>
                  </a:cubicBezTo>
                  <a:cubicBezTo>
                    <a:pt x="548" y="218"/>
                    <a:pt x="548" y="218"/>
                    <a:pt x="548" y="218"/>
                  </a:cubicBezTo>
                  <a:cubicBezTo>
                    <a:pt x="554" y="195"/>
                    <a:pt x="554" y="195"/>
                    <a:pt x="554" y="195"/>
                  </a:cubicBezTo>
                  <a:cubicBezTo>
                    <a:pt x="553" y="195"/>
                    <a:pt x="551" y="195"/>
                    <a:pt x="547" y="195"/>
                  </a:cubicBezTo>
                  <a:moveTo>
                    <a:pt x="398" y="386"/>
                  </a:moveTo>
                  <a:cubicBezTo>
                    <a:pt x="398" y="386"/>
                    <a:pt x="398" y="386"/>
                    <a:pt x="398" y="386"/>
                  </a:cubicBezTo>
                  <a:cubicBezTo>
                    <a:pt x="398" y="386"/>
                    <a:pt x="398" y="386"/>
                    <a:pt x="398" y="386"/>
                  </a:cubicBezTo>
                  <a:moveTo>
                    <a:pt x="406" y="390"/>
                  </a:moveTo>
                  <a:cubicBezTo>
                    <a:pt x="406" y="390"/>
                    <a:pt x="406" y="390"/>
                    <a:pt x="406" y="390"/>
                  </a:cubicBezTo>
                  <a:close/>
                  <a:moveTo>
                    <a:pt x="398" y="386"/>
                  </a:moveTo>
                  <a:cubicBezTo>
                    <a:pt x="397" y="386"/>
                    <a:pt x="397" y="386"/>
                    <a:pt x="397" y="386"/>
                  </a:cubicBezTo>
                  <a:cubicBezTo>
                    <a:pt x="397" y="386"/>
                    <a:pt x="397" y="386"/>
                    <a:pt x="398" y="386"/>
                  </a:cubicBezTo>
                  <a:moveTo>
                    <a:pt x="363" y="342"/>
                  </a:moveTo>
                  <a:cubicBezTo>
                    <a:pt x="363" y="342"/>
                    <a:pt x="362" y="342"/>
                    <a:pt x="362" y="342"/>
                  </a:cubicBezTo>
                  <a:cubicBezTo>
                    <a:pt x="362" y="342"/>
                    <a:pt x="363" y="342"/>
                    <a:pt x="363" y="342"/>
                  </a:cubicBezTo>
                  <a:moveTo>
                    <a:pt x="363" y="342"/>
                  </a:moveTo>
                  <a:cubicBezTo>
                    <a:pt x="363" y="342"/>
                    <a:pt x="363" y="342"/>
                    <a:pt x="363" y="342"/>
                  </a:cubicBezTo>
                  <a:cubicBezTo>
                    <a:pt x="363" y="342"/>
                    <a:pt x="363" y="342"/>
                    <a:pt x="363" y="342"/>
                  </a:cubicBezTo>
                  <a:moveTo>
                    <a:pt x="411" y="217"/>
                  </a:moveTo>
                  <a:cubicBezTo>
                    <a:pt x="409" y="217"/>
                    <a:pt x="413" y="212"/>
                    <a:pt x="409" y="214"/>
                  </a:cubicBezTo>
                  <a:cubicBezTo>
                    <a:pt x="406" y="216"/>
                    <a:pt x="400" y="221"/>
                    <a:pt x="398" y="219"/>
                  </a:cubicBezTo>
                  <a:cubicBezTo>
                    <a:pt x="395" y="217"/>
                    <a:pt x="393" y="220"/>
                    <a:pt x="391" y="218"/>
                  </a:cubicBezTo>
                  <a:cubicBezTo>
                    <a:pt x="389" y="216"/>
                    <a:pt x="397" y="211"/>
                    <a:pt x="401" y="211"/>
                  </a:cubicBezTo>
                  <a:cubicBezTo>
                    <a:pt x="402" y="211"/>
                    <a:pt x="403" y="211"/>
                    <a:pt x="404" y="210"/>
                  </a:cubicBezTo>
                  <a:cubicBezTo>
                    <a:pt x="406" y="208"/>
                    <a:pt x="408" y="204"/>
                    <a:pt x="411" y="204"/>
                  </a:cubicBezTo>
                  <a:cubicBezTo>
                    <a:pt x="414" y="204"/>
                    <a:pt x="421" y="205"/>
                    <a:pt x="422" y="208"/>
                  </a:cubicBezTo>
                  <a:cubicBezTo>
                    <a:pt x="422" y="212"/>
                    <a:pt x="427" y="209"/>
                    <a:pt x="427" y="212"/>
                  </a:cubicBezTo>
                  <a:cubicBezTo>
                    <a:pt x="427" y="215"/>
                    <a:pt x="430" y="218"/>
                    <a:pt x="430" y="219"/>
                  </a:cubicBezTo>
                  <a:cubicBezTo>
                    <a:pt x="430" y="220"/>
                    <a:pt x="430" y="220"/>
                    <a:pt x="429" y="220"/>
                  </a:cubicBezTo>
                  <a:cubicBezTo>
                    <a:pt x="427" y="222"/>
                    <a:pt x="428" y="218"/>
                    <a:pt x="424" y="218"/>
                  </a:cubicBezTo>
                  <a:cubicBezTo>
                    <a:pt x="421" y="218"/>
                    <a:pt x="418" y="221"/>
                    <a:pt x="415" y="220"/>
                  </a:cubicBezTo>
                  <a:cubicBezTo>
                    <a:pt x="412" y="219"/>
                    <a:pt x="414" y="217"/>
                    <a:pt x="411" y="217"/>
                  </a:cubicBezTo>
                  <a:moveTo>
                    <a:pt x="433" y="237"/>
                  </a:moveTo>
                  <a:cubicBezTo>
                    <a:pt x="433" y="234"/>
                    <a:pt x="437" y="232"/>
                    <a:pt x="435" y="228"/>
                  </a:cubicBezTo>
                  <a:cubicBezTo>
                    <a:pt x="432" y="224"/>
                    <a:pt x="428" y="224"/>
                    <a:pt x="427" y="227"/>
                  </a:cubicBezTo>
                  <a:cubicBezTo>
                    <a:pt x="426" y="230"/>
                    <a:pt x="423" y="229"/>
                    <a:pt x="422" y="231"/>
                  </a:cubicBezTo>
                  <a:cubicBezTo>
                    <a:pt x="420" y="233"/>
                    <a:pt x="419" y="238"/>
                    <a:pt x="420" y="242"/>
                  </a:cubicBezTo>
                  <a:cubicBezTo>
                    <a:pt x="421" y="245"/>
                    <a:pt x="420" y="247"/>
                    <a:pt x="417" y="249"/>
                  </a:cubicBezTo>
                  <a:cubicBezTo>
                    <a:pt x="413" y="251"/>
                    <a:pt x="411" y="246"/>
                    <a:pt x="413" y="240"/>
                  </a:cubicBezTo>
                  <a:cubicBezTo>
                    <a:pt x="414" y="235"/>
                    <a:pt x="416" y="231"/>
                    <a:pt x="414" y="231"/>
                  </a:cubicBezTo>
                  <a:cubicBezTo>
                    <a:pt x="412" y="231"/>
                    <a:pt x="417" y="225"/>
                    <a:pt x="422" y="224"/>
                  </a:cubicBezTo>
                  <a:cubicBezTo>
                    <a:pt x="426" y="223"/>
                    <a:pt x="432" y="223"/>
                    <a:pt x="432" y="222"/>
                  </a:cubicBezTo>
                  <a:cubicBezTo>
                    <a:pt x="432" y="222"/>
                    <a:pt x="432" y="222"/>
                    <a:pt x="433" y="221"/>
                  </a:cubicBezTo>
                  <a:cubicBezTo>
                    <a:pt x="434" y="221"/>
                    <a:pt x="438" y="222"/>
                    <a:pt x="441" y="223"/>
                  </a:cubicBezTo>
                  <a:cubicBezTo>
                    <a:pt x="444" y="224"/>
                    <a:pt x="449" y="221"/>
                    <a:pt x="450" y="225"/>
                  </a:cubicBezTo>
                  <a:cubicBezTo>
                    <a:pt x="452" y="229"/>
                    <a:pt x="455" y="232"/>
                    <a:pt x="452" y="232"/>
                  </a:cubicBezTo>
                  <a:cubicBezTo>
                    <a:pt x="449" y="232"/>
                    <a:pt x="445" y="228"/>
                    <a:pt x="445" y="230"/>
                  </a:cubicBezTo>
                  <a:cubicBezTo>
                    <a:pt x="446" y="233"/>
                    <a:pt x="444" y="232"/>
                    <a:pt x="444" y="235"/>
                  </a:cubicBezTo>
                  <a:cubicBezTo>
                    <a:pt x="444" y="238"/>
                    <a:pt x="441" y="243"/>
                    <a:pt x="440" y="243"/>
                  </a:cubicBezTo>
                  <a:cubicBezTo>
                    <a:pt x="440" y="243"/>
                    <a:pt x="440" y="243"/>
                    <a:pt x="440" y="243"/>
                  </a:cubicBezTo>
                  <a:cubicBezTo>
                    <a:pt x="439" y="242"/>
                    <a:pt x="441" y="237"/>
                    <a:pt x="438" y="236"/>
                  </a:cubicBezTo>
                  <a:cubicBezTo>
                    <a:pt x="435" y="235"/>
                    <a:pt x="432" y="240"/>
                    <a:pt x="433" y="237"/>
                  </a:cubicBezTo>
                  <a:moveTo>
                    <a:pt x="445" y="251"/>
                  </a:moveTo>
                  <a:cubicBezTo>
                    <a:pt x="441" y="253"/>
                    <a:pt x="435" y="252"/>
                    <a:pt x="435" y="249"/>
                  </a:cubicBezTo>
                  <a:cubicBezTo>
                    <a:pt x="435" y="245"/>
                    <a:pt x="438" y="246"/>
                    <a:pt x="439" y="247"/>
                  </a:cubicBezTo>
                  <a:cubicBezTo>
                    <a:pt x="439" y="248"/>
                    <a:pt x="440" y="248"/>
                    <a:pt x="441" y="247"/>
                  </a:cubicBezTo>
                  <a:cubicBezTo>
                    <a:pt x="443" y="246"/>
                    <a:pt x="445" y="243"/>
                    <a:pt x="447" y="244"/>
                  </a:cubicBezTo>
                  <a:cubicBezTo>
                    <a:pt x="451" y="244"/>
                    <a:pt x="451" y="246"/>
                    <a:pt x="454" y="244"/>
                  </a:cubicBezTo>
                  <a:cubicBezTo>
                    <a:pt x="456" y="243"/>
                    <a:pt x="456" y="242"/>
                    <a:pt x="457" y="243"/>
                  </a:cubicBezTo>
                  <a:cubicBezTo>
                    <a:pt x="457" y="243"/>
                    <a:pt x="457" y="243"/>
                    <a:pt x="457" y="244"/>
                  </a:cubicBezTo>
                  <a:cubicBezTo>
                    <a:pt x="456" y="245"/>
                    <a:pt x="449" y="249"/>
                    <a:pt x="445" y="251"/>
                  </a:cubicBezTo>
                  <a:moveTo>
                    <a:pt x="462" y="240"/>
                  </a:moveTo>
                  <a:cubicBezTo>
                    <a:pt x="460" y="240"/>
                    <a:pt x="459" y="240"/>
                    <a:pt x="458" y="240"/>
                  </a:cubicBezTo>
                  <a:cubicBezTo>
                    <a:pt x="456" y="241"/>
                    <a:pt x="455" y="241"/>
                    <a:pt x="454" y="239"/>
                  </a:cubicBezTo>
                  <a:cubicBezTo>
                    <a:pt x="454" y="237"/>
                    <a:pt x="461" y="235"/>
                    <a:pt x="465" y="235"/>
                  </a:cubicBezTo>
                  <a:cubicBezTo>
                    <a:pt x="468" y="236"/>
                    <a:pt x="471" y="233"/>
                    <a:pt x="472" y="235"/>
                  </a:cubicBezTo>
                  <a:cubicBezTo>
                    <a:pt x="472" y="235"/>
                    <a:pt x="472" y="235"/>
                    <a:pt x="472" y="235"/>
                  </a:cubicBezTo>
                  <a:cubicBezTo>
                    <a:pt x="474" y="238"/>
                    <a:pt x="468" y="240"/>
                    <a:pt x="462" y="24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8" name="Freeform 41"/>
            <p:cNvSpPr>
              <a:spLocks/>
            </p:cNvSpPr>
            <p:nvPr userDrawn="1"/>
          </p:nvSpPr>
          <p:spPr bwMode="auto">
            <a:xfrm>
              <a:off x="15338425" y="2598738"/>
              <a:ext cx="26988" cy="17463"/>
            </a:xfrm>
            <a:custGeom>
              <a:avLst/>
              <a:gdLst>
                <a:gd name="T0" fmla="*/ 6 w 10"/>
                <a:gd name="T1" fmla="*/ 2 h 6"/>
                <a:gd name="T2" fmla="*/ 1 w 10"/>
                <a:gd name="T3" fmla="*/ 3 h 6"/>
                <a:gd name="T4" fmla="*/ 8 w 10"/>
                <a:gd name="T5" fmla="*/ 5 h 6"/>
                <a:gd name="T6" fmla="*/ 9 w 10"/>
                <a:gd name="T7" fmla="*/ 2 h 6"/>
                <a:gd name="T8" fmla="*/ 6 w 10"/>
                <a:gd name="T9" fmla="*/ 2 h 6"/>
              </a:gdLst>
              <a:ahLst/>
              <a:cxnLst>
                <a:cxn ang="0">
                  <a:pos x="T0" y="T1"/>
                </a:cxn>
                <a:cxn ang="0">
                  <a:pos x="T2" y="T3"/>
                </a:cxn>
                <a:cxn ang="0">
                  <a:pos x="T4" y="T5"/>
                </a:cxn>
                <a:cxn ang="0">
                  <a:pos x="T6" y="T7"/>
                </a:cxn>
                <a:cxn ang="0">
                  <a:pos x="T8" y="T9"/>
                </a:cxn>
              </a:cxnLst>
              <a:rect l="0" t="0" r="r" b="b"/>
              <a:pathLst>
                <a:path w="10" h="6">
                  <a:moveTo>
                    <a:pt x="6" y="2"/>
                  </a:moveTo>
                  <a:cubicBezTo>
                    <a:pt x="5" y="0"/>
                    <a:pt x="0" y="2"/>
                    <a:pt x="1" y="3"/>
                  </a:cubicBezTo>
                  <a:cubicBezTo>
                    <a:pt x="2" y="5"/>
                    <a:pt x="6" y="6"/>
                    <a:pt x="8" y="5"/>
                  </a:cubicBezTo>
                  <a:cubicBezTo>
                    <a:pt x="10" y="5"/>
                    <a:pt x="10" y="3"/>
                    <a:pt x="9" y="2"/>
                  </a:cubicBezTo>
                  <a:cubicBezTo>
                    <a:pt x="8" y="1"/>
                    <a:pt x="6" y="4"/>
                    <a:pt x="6"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49" name="Freeform 42"/>
            <p:cNvSpPr>
              <a:spLocks/>
            </p:cNvSpPr>
            <p:nvPr userDrawn="1"/>
          </p:nvSpPr>
          <p:spPr bwMode="auto">
            <a:xfrm>
              <a:off x="15465425" y="3276600"/>
              <a:ext cx="15875" cy="11113"/>
            </a:xfrm>
            <a:custGeom>
              <a:avLst/>
              <a:gdLst>
                <a:gd name="T0" fmla="*/ 1 w 6"/>
                <a:gd name="T1" fmla="*/ 2 h 4"/>
                <a:gd name="T2" fmla="*/ 5 w 6"/>
                <a:gd name="T3" fmla="*/ 2 h 4"/>
                <a:gd name="T4" fmla="*/ 1 w 6"/>
                <a:gd name="T5" fmla="*/ 2 h 4"/>
              </a:gdLst>
              <a:ahLst/>
              <a:cxnLst>
                <a:cxn ang="0">
                  <a:pos x="T0" y="T1"/>
                </a:cxn>
                <a:cxn ang="0">
                  <a:pos x="T2" y="T3"/>
                </a:cxn>
                <a:cxn ang="0">
                  <a:pos x="T4" y="T5"/>
                </a:cxn>
              </a:cxnLst>
              <a:rect l="0" t="0" r="r" b="b"/>
              <a:pathLst>
                <a:path w="6" h="4">
                  <a:moveTo>
                    <a:pt x="1" y="2"/>
                  </a:moveTo>
                  <a:cubicBezTo>
                    <a:pt x="3" y="3"/>
                    <a:pt x="4" y="4"/>
                    <a:pt x="5" y="2"/>
                  </a:cubicBezTo>
                  <a:cubicBezTo>
                    <a:pt x="6" y="1"/>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0" name="Freeform 43"/>
            <p:cNvSpPr>
              <a:spLocks/>
            </p:cNvSpPr>
            <p:nvPr userDrawn="1"/>
          </p:nvSpPr>
          <p:spPr bwMode="auto">
            <a:xfrm>
              <a:off x="15490825" y="3287713"/>
              <a:ext cx="11113" cy="7938"/>
            </a:xfrm>
            <a:custGeom>
              <a:avLst/>
              <a:gdLst>
                <a:gd name="T0" fmla="*/ 2 w 4"/>
                <a:gd name="T1" fmla="*/ 0 h 3"/>
                <a:gd name="T2" fmla="*/ 3 w 4"/>
                <a:gd name="T3" fmla="*/ 2 h 3"/>
                <a:gd name="T4" fmla="*/ 2 w 4"/>
                <a:gd name="T5" fmla="*/ 0 h 3"/>
              </a:gdLst>
              <a:ahLst/>
              <a:cxnLst>
                <a:cxn ang="0">
                  <a:pos x="T0" y="T1"/>
                </a:cxn>
                <a:cxn ang="0">
                  <a:pos x="T2" y="T3"/>
                </a:cxn>
                <a:cxn ang="0">
                  <a:pos x="T4" y="T5"/>
                </a:cxn>
              </a:cxnLst>
              <a:rect l="0" t="0" r="r" b="b"/>
              <a:pathLst>
                <a:path w="4" h="3">
                  <a:moveTo>
                    <a:pt x="2" y="0"/>
                  </a:moveTo>
                  <a:cubicBezTo>
                    <a:pt x="0" y="0"/>
                    <a:pt x="2" y="3"/>
                    <a:pt x="3" y="2"/>
                  </a:cubicBezTo>
                  <a:cubicBezTo>
                    <a:pt x="4" y="1"/>
                    <a:pt x="4" y="0"/>
                    <a:pt x="2"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1" name="Freeform 44"/>
            <p:cNvSpPr>
              <a:spLocks/>
            </p:cNvSpPr>
            <p:nvPr userDrawn="1"/>
          </p:nvSpPr>
          <p:spPr bwMode="auto">
            <a:xfrm>
              <a:off x="15368588" y="2713038"/>
              <a:ext cx="33338" cy="11113"/>
            </a:xfrm>
            <a:custGeom>
              <a:avLst/>
              <a:gdLst>
                <a:gd name="T0" fmla="*/ 9 w 12"/>
                <a:gd name="T1" fmla="*/ 1 h 4"/>
                <a:gd name="T2" fmla="*/ 3 w 12"/>
                <a:gd name="T3" fmla="*/ 4 h 4"/>
                <a:gd name="T4" fmla="*/ 7 w 12"/>
                <a:gd name="T5" fmla="*/ 3 h 4"/>
                <a:gd name="T6" fmla="*/ 9 w 12"/>
                <a:gd name="T7" fmla="*/ 1 h 4"/>
              </a:gdLst>
              <a:ahLst/>
              <a:cxnLst>
                <a:cxn ang="0">
                  <a:pos x="T0" y="T1"/>
                </a:cxn>
                <a:cxn ang="0">
                  <a:pos x="T2" y="T3"/>
                </a:cxn>
                <a:cxn ang="0">
                  <a:pos x="T4" y="T5"/>
                </a:cxn>
                <a:cxn ang="0">
                  <a:pos x="T6" y="T7"/>
                </a:cxn>
              </a:cxnLst>
              <a:rect l="0" t="0" r="r" b="b"/>
              <a:pathLst>
                <a:path w="12" h="4">
                  <a:moveTo>
                    <a:pt x="9" y="1"/>
                  </a:moveTo>
                  <a:cubicBezTo>
                    <a:pt x="7" y="0"/>
                    <a:pt x="0" y="4"/>
                    <a:pt x="3" y="4"/>
                  </a:cubicBezTo>
                  <a:cubicBezTo>
                    <a:pt x="4" y="4"/>
                    <a:pt x="5" y="3"/>
                    <a:pt x="7" y="3"/>
                  </a:cubicBezTo>
                  <a:cubicBezTo>
                    <a:pt x="8" y="3"/>
                    <a:pt x="12" y="2"/>
                    <a:pt x="9"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2" name="Freeform 45"/>
            <p:cNvSpPr>
              <a:spLocks/>
            </p:cNvSpPr>
            <p:nvPr userDrawn="1"/>
          </p:nvSpPr>
          <p:spPr bwMode="auto">
            <a:xfrm>
              <a:off x="15443200" y="3265488"/>
              <a:ext cx="14288" cy="11113"/>
            </a:xfrm>
            <a:custGeom>
              <a:avLst/>
              <a:gdLst>
                <a:gd name="T0" fmla="*/ 1 w 5"/>
                <a:gd name="T1" fmla="*/ 2 h 4"/>
                <a:gd name="T2" fmla="*/ 4 w 5"/>
                <a:gd name="T3" fmla="*/ 2 h 4"/>
                <a:gd name="T4" fmla="*/ 1 w 5"/>
                <a:gd name="T5" fmla="*/ 2 h 4"/>
              </a:gdLst>
              <a:ahLst/>
              <a:cxnLst>
                <a:cxn ang="0">
                  <a:pos x="T0" y="T1"/>
                </a:cxn>
                <a:cxn ang="0">
                  <a:pos x="T2" y="T3"/>
                </a:cxn>
                <a:cxn ang="0">
                  <a:pos x="T4" y="T5"/>
                </a:cxn>
              </a:cxnLst>
              <a:rect l="0" t="0" r="r" b="b"/>
              <a:pathLst>
                <a:path w="5" h="4">
                  <a:moveTo>
                    <a:pt x="1" y="2"/>
                  </a:moveTo>
                  <a:cubicBezTo>
                    <a:pt x="3" y="4"/>
                    <a:pt x="4" y="3"/>
                    <a:pt x="4" y="2"/>
                  </a:cubicBezTo>
                  <a:cubicBezTo>
                    <a:pt x="5" y="0"/>
                    <a:pt x="0" y="0"/>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3" name="Freeform 46"/>
            <p:cNvSpPr>
              <a:spLocks/>
            </p:cNvSpPr>
            <p:nvPr userDrawn="1"/>
          </p:nvSpPr>
          <p:spPr bwMode="auto">
            <a:xfrm>
              <a:off x="15517813" y="2638425"/>
              <a:ext cx="41275" cy="38100"/>
            </a:xfrm>
            <a:custGeom>
              <a:avLst/>
              <a:gdLst>
                <a:gd name="T0" fmla="*/ 13 w 15"/>
                <a:gd name="T1" fmla="*/ 1 h 14"/>
                <a:gd name="T2" fmla="*/ 9 w 15"/>
                <a:gd name="T3" fmla="*/ 3 h 14"/>
                <a:gd name="T4" fmla="*/ 4 w 15"/>
                <a:gd name="T5" fmla="*/ 8 h 14"/>
                <a:gd name="T6" fmla="*/ 1 w 15"/>
                <a:gd name="T7" fmla="*/ 9 h 14"/>
                <a:gd name="T8" fmla="*/ 3 w 15"/>
                <a:gd name="T9" fmla="*/ 13 h 14"/>
                <a:gd name="T10" fmla="*/ 5 w 15"/>
                <a:gd name="T11" fmla="*/ 13 h 14"/>
                <a:gd name="T12" fmla="*/ 12 w 15"/>
                <a:gd name="T13" fmla="*/ 8 h 14"/>
                <a:gd name="T14" fmla="*/ 10 w 15"/>
                <a:gd name="T15" fmla="*/ 5 h 14"/>
                <a:gd name="T16" fmla="*/ 14 w 15"/>
                <a:gd name="T17" fmla="*/ 4 h 14"/>
                <a:gd name="T18" fmla="*/ 13 w 15"/>
                <a:gd name="T19" fmla="*/ 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 h="14">
                  <a:moveTo>
                    <a:pt x="13" y="1"/>
                  </a:moveTo>
                  <a:cubicBezTo>
                    <a:pt x="13" y="0"/>
                    <a:pt x="11" y="0"/>
                    <a:pt x="9" y="3"/>
                  </a:cubicBezTo>
                  <a:cubicBezTo>
                    <a:pt x="7" y="5"/>
                    <a:pt x="5" y="7"/>
                    <a:pt x="4" y="8"/>
                  </a:cubicBezTo>
                  <a:cubicBezTo>
                    <a:pt x="4" y="9"/>
                    <a:pt x="1" y="8"/>
                    <a:pt x="1" y="9"/>
                  </a:cubicBezTo>
                  <a:cubicBezTo>
                    <a:pt x="0" y="11"/>
                    <a:pt x="1" y="14"/>
                    <a:pt x="3" y="13"/>
                  </a:cubicBezTo>
                  <a:cubicBezTo>
                    <a:pt x="4" y="12"/>
                    <a:pt x="4" y="13"/>
                    <a:pt x="5" y="13"/>
                  </a:cubicBezTo>
                  <a:cubicBezTo>
                    <a:pt x="6" y="13"/>
                    <a:pt x="11" y="10"/>
                    <a:pt x="12" y="8"/>
                  </a:cubicBezTo>
                  <a:cubicBezTo>
                    <a:pt x="13" y="7"/>
                    <a:pt x="10" y="6"/>
                    <a:pt x="10" y="5"/>
                  </a:cubicBezTo>
                  <a:cubicBezTo>
                    <a:pt x="10" y="4"/>
                    <a:pt x="13" y="4"/>
                    <a:pt x="14" y="4"/>
                  </a:cubicBezTo>
                  <a:cubicBezTo>
                    <a:pt x="15" y="3"/>
                    <a:pt x="13" y="2"/>
                    <a:pt x="13" y="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4" name="Freeform 47"/>
            <p:cNvSpPr>
              <a:spLocks/>
            </p:cNvSpPr>
            <p:nvPr userDrawn="1"/>
          </p:nvSpPr>
          <p:spPr bwMode="auto">
            <a:xfrm>
              <a:off x="15335250" y="2728913"/>
              <a:ext cx="15875" cy="17463"/>
            </a:xfrm>
            <a:custGeom>
              <a:avLst/>
              <a:gdLst>
                <a:gd name="T0" fmla="*/ 2 w 6"/>
                <a:gd name="T1" fmla="*/ 5 h 6"/>
                <a:gd name="T2" fmla="*/ 5 w 6"/>
                <a:gd name="T3" fmla="*/ 1 h 6"/>
                <a:gd name="T4" fmla="*/ 2 w 6"/>
                <a:gd name="T5" fmla="*/ 5 h 6"/>
              </a:gdLst>
              <a:ahLst/>
              <a:cxnLst>
                <a:cxn ang="0">
                  <a:pos x="T0" y="T1"/>
                </a:cxn>
                <a:cxn ang="0">
                  <a:pos x="T2" y="T3"/>
                </a:cxn>
                <a:cxn ang="0">
                  <a:pos x="T4" y="T5"/>
                </a:cxn>
              </a:cxnLst>
              <a:rect l="0" t="0" r="r" b="b"/>
              <a:pathLst>
                <a:path w="6" h="6">
                  <a:moveTo>
                    <a:pt x="2" y="5"/>
                  </a:moveTo>
                  <a:cubicBezTo>
                    <a:pt x="5" y="4"/>
                    <a:pt x="6" y="2"/>
                    <a:pt x="5" y="1"/>
                  </a:cubicBezTo>
                  <a:cubicBezTo>
                    <a:pt x="4" y="0"/>
                    <a:pt x="0" y="6"/>
                    <a:pt x="2"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5" name="Freeform 48"/>
            <p:cNvSpPr>
              <a:spLocks/>
            </p:cNvSpPr>
            <p:nvPr userDrawn="1"/>
          </p:nvSpPr>
          <p:spPr bwMode="auto">
            <a:xfrm>
              <a:off x="15498763" y="3298825"/>
              <a:ext cx="22225" cy="22225"/>
            </a:xfrm>
            <a:custGeom>
              <a:avLst/>
              <a:gdLst>
                <a:gd name="T0" fmla="*/ 3 w 8"/>
                <a:gd name="T1" fmla="*/ 0 h 8"/>
                <a:gd name="T2" fmla="*/ 3 w 8"/>
                <a:gd name="T3" fmla="*/ 6 h 8"/>
                <a:gd name="T4" fmla="*/ 7 w 8"/>
                <a:gd name="T5" fmla="*/ 4 h 8"/>
                <a:gd name="T6" fmla="*/ 3 w 8"/>
                <a:gd name="T7" fmla="*/ 0 h 8"/>
              </a:gdLst>
              <a:ahLst/>
              <a:cxnLst>
                <a:cxn ang="0">
                  <a:pos x="T0" y="T1"/>
                </a:cxn>
                <a:cxn ang="0">
                  <a:pos x="T2" y="T3"/>
                </a:cxn>
                <a:cxn ang="0">
                  <a:pos x="T4" y="T5"/>
                </a:cxn>
                <a:cxn ang="0">
                  <a:pos x="T6" y="T7"/>
                </a:cxn>
              </a:cxnLst>
              <a:rect l="0" t="0" r="r" b="b"/>
              <a:pathLst>
                <a:path w="8" h="8">
                  <a:moveTo>
                    <a:pt x="3" y="0"/>
                  </a:moveTo>
                  <a:cubicBezTo>
                    <a:pt x="0" y="1"/>
                    <a:pt x="2" y="8"/>
                    <a:pt x="3" y="6"/>
                  </a:cubicBezTo>
                  <a:cubicBezTo>
                    <a:pt x="4" y="6"/>
                    <a:pt x="6" y="5"/>
                    <a:pt x="7" y="4"/>
                  </a:cubicBezTo>
                  <a:cubicBezTo>
                    <a:pt x="8" y="3"/>
                    <a:pt x="6" y="0"/>
                    <a:pt x="3"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6" name="Freeform 49"/>
            <p:cNvSpPr>
              <a:spLocks/>
            </p:cNvSpPr>
            <p:nvPr userDrawn="1"/>
          </p:nvSpPr>
          <p:spPr bwMode="auto">
            <a:xfrm>
              <a:off x="17387888" y="2457450"/>
              <a:ext cx="152400" cy="77788"/>
            </a:xfrm>
            <a:custGeom>
              <a:avLst/>
              <a:gdLst>
                <a:gd name="T0" fmla="*/ 51 w 55"/>
                <a:gd name="T1" fmla="*/ 8 h 28"/>
                <a:gd name="T2" fmla="*/ 48 w 55"/>
                <a:gd name="T3" fmla="*/ 6 h 28"/>
                <a:gd name="T4" fmla="*/ 47 w 55"/>
                <a:gd name="T5" fmla="*/ 3 h 28"/>
                <a:gd name="T6" fmla="*/ 44 w 55"/>
                <a:gd name="T7" fmla="*/ 3 h 28"/>
                <a:gd name="T8" fmla="*/ 39 w 55"/>
                <a:gd name="T9" fmla="*/ 1 h 28"/>
                <a:gd name="T10" fmla="*/ 38 w 55"/>
                <a:gd name="T11" fmla="*/ 4 h 28"/>
                <a:gd name="T12" fmla="*/ 35 w 55"/>
                <a:gd name="T13" fmla="*/ 4 h 28"/>
                <a:gd name="T14" fmla="*/ 33 w 55"/>
                <a:gd name="T15" fmla="*/ 4 h 28"/>
                <a:gd name="T16" fmla="*/ 30 w 55"/>
                <a:gd name="T17" fmla="*/ 5 h 28"/>
                <a:gd name="T18" fmla="*/ 28 w 55"/>
                <a:gd name="T19" fmla="*/ 4 h 28"/>
                <a:gd name="T20" fmla="*/ 24 w 55"/>
                <a:gd name="T21" fmla="*/ 6 h 28"/>
                <a:gd name="T22" fmla="*/ 22 w 55"/>
                <a:gd name="T23" fmla="*/ 5 h 28"/>
                <a:gd name="T24" fmla="*/ 20 w 55"/>
                <a:gd name="T25" fmla="*/ 6 h 28"/>
                <a:gd name="T26" fmla="*/ 19 w 55"/>
                <a:gd name="T27" fmla="*/ 9 h 28"/>
                <a:gd name="T28" fmla="*/ 16 w 55"/>
                <a:gd name="T29" fmla="*/ 10 h 28"/>
                <a:gd name="T30" fmla="*/ 15 w 55"/>
                <a:gd name="T31" fmla="*/ 6 h 28"/>
                <a:gd name="T32" fmla="*/ 7 w 55"/>
                <a:gd name="T33" fmla="*/ 1 h 28"/>
                <a:gd name="T34" fmla="*/ 8 w 55"/>
                <a:gd name="T35" fmla="*/ 4 h 28"/>
                <a:gd name="T36" fmla="*/ 6 w 55"/>
                <a:gd name="T37" fmla="*/ 4 h 28"/>
                <a:gd name="T38" fmla="*/ 2 w 55"/>
                <a:gd name="T39" fmla="*/ 5 h 28"/>
                <a:gd name="T40" fmla="*/ 0 w 55"/>
                <a:gd name="T41" fmla="*/ 9 h 28"/>
                <a:gd name="T42" fmla="*/ 5 w 55"/>
                <a:gd name="T43" fmla="*/ 10 h 28"/>
                <a:gd name="T44" fmla="*/ 11 w 55"/>
                <a:gd name="T45" fmla="*/ 10 h 28"/>
                <a:gd name="T46" fmla="*/ 10 w 55"/>
                <a:gd name="T47" fmla="*/ 12 h 28"/>
                <a:gd name="T48" fmla="*/ 7 w 55"/>
                <a:gd name="T49" fmla="*/ 14 h 28"/>
                <a:gd name="T50" fmla="*/ 1 w 55"/>
                <a:gd name="T51" fmla="*/ 15 h 28"/>
                <a:gd name="T52" fmla="*/ 9 w 55"/>
                <a:gd name="T53" fmla="*/ 15 h 28"/>
                <a:gd name="T54" fmla="*/ 11 w 55"/>
                <a:gd name="T55" fmla="*/ 17 h 28"/>
                <a:gd name="T56" fmla="*/ 12 w 55"/>
                <a:gd name="T57" fmla="*/ 19 h 28"/>
                <a:gd name="T58" fmla="*/ 10 w 55"/>
                <a:gd name="T59" fmla="*/ 21 h 28"/>
                <a:gd name="T60" fmla="*/ 8 w 55"/>
                <a:gd name="T61" fmla="*/ 23 h 28"/>
                <a:gd name="T62" fmla="*/ 14 w 55"/>
                <a:gd name="T63" fmla="*/ 23 h 28"/>
                <a:gd name="T64" fmla="*/ 24 w 55"/>
                <a:gd name="T65" fmla="*/ 27 h 28"/>
                <a:gd name="T66" fmla="*/ 33 w 55"/>
                <a:gd name="T67" fmla="*/ 24 h 28"/>
                <a:gd name="T68" fmla="*/ 39 w 55"/>
                <a:gd name="T69" fmla="*/ 22 h 28"/>
                <a:gd name="T70" fmla="*/ 46 w 55"/>
                <a:gd name="T71" fmla="*/ 20 h 28"/>
                <a:gd name="T72" fmla="*/ 50 w 55"/>
                <a:gd name="T73" fmla="*/ 16 h 28"/>
                <a:gd name="T74" fmla="*/ 54 w 55"/>
                <a:gd name="T75" fmla="*/ 13 h 28"/>
                <a:gd name="T76" fmla="*/ 51 w 55"/>
                <a:gd name="T7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5" h="28">
                  <a:moveTo>
                    <a:pt x="51" y="8"/>
                  </a:moveTo>
                  <a:cubicBezTo>
                    <a:pt x="49" y="8"/>
                    <a:pt x="48" y="7"/>
                    <a:pt x="48" y="6"/>
                  </a:cubicBezTo>
                  <a:cubicBezTo>
                    <a:pt x="49" y="5"/>
                    <a:pt x="47" y="4"/>
                    <a:pt x="47" y="3"/>
                  </a:cubicBezTo>
                  <a:cubicBezTo>
                    <a:pt x="48" y="2"/>
                    <a:pt x="45" y="3"/>
                    <a:pt x="44" y="3"/>
                  </a:cubicBezTo>
                  <a:cubicBezTo>
                    <a:pt x="43" y="3"/>
                    <a:pt x="40" y="0"/>
                    <a:pt x="39" y="1"/>
                  </a:cubicBezTo>
                  <a:cubicBezTo>
                    <a:pt x="38" y="1"/>
                    <a:pt x="39" y="3"/>
                    <a:pt x="38" y="4"/>
                  </a:cubicBezTo>
                  <a:cubicBezTo>
                    <a:pt x="38" y="5"/>
                    <a:pt x="35" y="3"/>
                    <a:pt x="35" y="4"/>
                  </a:cubicBezTo>
                  <a:cubicBezTo>
                    <a:pt x="35" y="5"/>
                    <a:pt x="34" y="5"/>
                    <a:pt x="33" y="4"/>
                  </a:cubicBezTo>
                  <a:cubicBezTo>
                    <a:pt x="32" y="3"/>
                    <a:pt x="30" y="4"/>
                    <a:pt x="30" y="5"/>
                  </a:cubicBezTo>
                  <a:cubicBezTo>
                    <a:pt x="31" y="5"/>
                    <a:pt x="30" y="5"/>
                    <a:pt x="28" y="4"/>
                  </a:cubicBezTo>
                  <a:cubicBezTo>
                    <a:pt x="26" y="3"/>
                    <a:pt x="24" y="5"/>
                    <a:pt x="24" y="6"/>
                  </a:cubicBezTo>
                  <a:cubicBezTo>
                    <a:pt x="25" y="7"/>
                    <a:pt x="24" y="7"/>
                    <a:pt x="22" y="5"/>
                  </a:cubicBezTo>
                  <a:cubicBezTo>
                    <a:pt x="21" y="2"/>
                    <a:pt x="19" y="5"/>
                    <a:pt x="20" y="6"/>
                  </a:cubicBezTo>
                  <a:cubicBezTo>
                    <a:pt x="21" y="8"/>
                    <a:pt x="20" y="9"/>
                    <a:pt x="19" y="9"/>
                  </a:cubicBezTo>
                  <a:cubicBezTo>
                    <a:pt x="18" y="8"/>
                    <a:pt x="17" y="9"/>
                    <a:pt x="16" y="10"/>
                  </a:cubicBezTo>
                  <a:cubicBezTo>
                    <a:pt x="15" y="11"/>
                    <a:pt x="13" y="7"/>
                    <a:pt x="15" y="6"/>
                  </a:cubicBezTo>
                  <a:cubicBezTo>
                    <a:pt x="16" y="5"/>
                    <a:pt x="9" y="1"/>
                    <a:pt x="7" y="1"/>
                  </a:cubicBezTo>
                  <a:cubicBezTo>
                    <a:pt x="5" y="1"/>
                    <a:pt x="6" y="3"/>
                    <a:pt x="8" y="4"/>
                  </a:cubicBezTo>
                  <a:cubicBezTo>
                    <a:pt x="9" y="5"/>
                    <a:pt x="7" y="5"/>
                    <a:pt x="6" y="4"/>
                  </a:cubicBezTo>
                  <a:cubicBezTo>
                    <a:pt x="5" y="3"/>
                    <a:pt x="3" y="4"/>
                    <a:pt x="2" y="5"/>
                  </a:cubicBezTo>
                  <a:cubicBezTo>
                    <a:pt x="1" y="7"/>
                    <a:pt x="0" y="7"/>
                    <a:pt x="0" y="9"/>
                  </a:cubicBezTo>
                  <a:cubicBezTo>
                    <a:pt x="0" y="10"/>
                    <a:pt x="2" y="11"/>
                    <a:pt x="5" y="10"/>
                  </a:cubicBezTo>
                  <a:cubicBezTo>
                    <a:pt x="7" y="9"/>
                    <a:pt x="10" y="9"/>
                    <a:pt x="11" y="10"/>
                  </a:cubicBezTo>
                  <a:cubicBezTo>
                    <a:pt x="12" y="11"/>
                    <a:pt x="9" y="11"/>
                    <a:pt x="10" y="12"/>
                  </a:cubicBezTo>
                  <a:cubicBezTo>
                    <a:pt x="11" y="13"/>
                    <a:pt x="10" y="14"/>
                    <a:pt x="7" y="14"/>
                  </a:cubicBezTo>
                  <a:cubicBezTo>
                    <a:pt x="4" y="13"/>
                    <a:pt x="1" y="14"/>
                    <a:pt x="1" y="15"/>
                  </a:cubicBezTo>
                  <a:cubicBezTo>
                    <a:pt x="2" y="16"/>
                    <a:pt x="9" y="14"/>
                    <a:pt x="9" y="15"/>
                  </a:cubicBezTo>
                  <a:cubicBezTo>
                    <a:pt x="9" y="16"/>
                    <a:pt x="9" y="18"/>
                    <a:pt x="11" y="17"/>
                  </a:cubicBezTo>
                  <a:cubicBezTo>
                    <a:pt x="13" y="17"/>
                    <a:pt x="11" y="19"/>
                    <a:pt x="12" y="19"/>
                  </a:cubicBezTo>
                  <a:cubicBezTo>
                    <a:pt x="13" y="19"/>
                    <a:pt x="13" y="21"/>
                    <a:pt x="10" y="21"/>
                  </a:cubicBezTo>
                  <a:cubicBezTo>
                    <a:pt x="8" y="22"/>
                    <a:pt x="7" y="22"/>
                    <a:pt x="8" y="23"/>
                  </a:cubicBezTo>
                  <a:cubicBezTo>
                    <a:pt x="9" y="24"/>
                    <a:pt x="12" y="23"/>
                    <a:pt x="14" y="23"/>
                  </a:cubicBezTo>
                  <a:cubicBezTo>
                    <a:pt x="17" y="22"/>
                    <a:pt x="21" y="25"/>
                    <a:pt x="24" y="27"/>
                  </a:cubicBezTo>
                  <a:cubicBezTo>
                    <a:pt x="27" y="28"/>
                    <a:pt x="32" y="26"/>
                    <a:pt x="33" y="24"/>
                  </a:cubicBezTo>
                  <a:cubicBezTo>
                    <a:pt x="33" y="23"/>
                    <a:pt x="37" y="23"/>
                    <a:pt x="39" y="22"/>
                  </a:cubicBezTo>
                  <a:cubicBezTo>
                    <a:pt x="41" y="21"/>
                    <a:pt x="43" y="20"/>
                    <a:pt x="46" y="20"/>
                  </a:cubicBezTo>
                  <a:cubicBezTo>
                    <a:pt x="49" y="20"/>
                    <a:pt x="49" y="16"/>
                    <a:pt x="50" y="16"/>
                  </a:cubicBezTo>
                  <a:cubicBezTo>
                    <a:pt x="51" y="17"/>
                    <a:pt x="53" y="14"/>
                    <a:pt x="54" y="13"/>
                  </a:cubicBezTo>
                  <a:cubicBezTo>
                    <a:pt x="55" y="11"/>
                    <a:pt x="53" y="8"/>
                    <a:pt x="51" y="8"/>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7" name="Freeform 50"/>
            <p:cNvSpPr>
              <a:spLocks/>
            </p:cNvSpPr>
            <p:nvPr userDrawn="1"/>
          </p:nvSpPr>
          <p:spPr bwMode="auto">
            <a:xfrm>
              <a:off x="16611600" y="3217863"/>
              <a:ext cx="11113" cy="25400"/>
            </a:xfrm>
            <a:custGeom>
              <a:avLst/>
              <a:gdLst>
                <a:gd name="T0" fmla="*/ 1 w 4"/>
                <a:gd name="T1" fmla="*/ 2 h 9"/>
                <a:gd name="T2" fmla="*/ 0 w 4"/>
                <a:gd name="T3" fmla="*/ 3 h 9"/>
                <a:gd name="T4" fmla="*/ 1 w 4"/>
                <a:gd name="T5" fmla="*/ 7 h 9"/>
                <a:gd name="T6" fmla="*/ 3 w 4"/>
                <a:gd name="T7" fmla="*/ 9 h 9"/>
                <a:gd name="T8" fmla="*/ 2 w 4"/>
                <a:gd name="T9" fmla="*/ 6 h 9"/>
                <a:gd name="T10" fmla="*/ 1 w 4"/>
                <a:gd name="T11" fmla="*/ 2 h 9"/>
              </a:gdLst>
              <a:ahLst/>
              <a:cxnLst>
                <a:cxn ang="0">
                  <a:pos x="T0" y="T1"/>
                </a:cxn>
                <a:cxn ang="0">
                  <a:pos x="T2" y="T3"/>
                </a:cxn>
                <a:cxn ang="0">
                  <a:pos x="T4" y="T5"/>
                </a:cxn>
                <a:cxn ang="0">
                  <a:pos x="T6" y="T7"/>
                </a:cxn>
                <a:cxn ang="0">
                  <a:pos x="T8" y="T9"/>
                </a:cxn>
                <a:cxn ang="0">
                  <a:pos x="T10" y="T11"/>
                </a:cxn>
              </a:cxnLst>
              <a:rect l="0" t="0" r="r" b="b"/>
              <a:pathLst>
                <a:path w="4" h="9">
                  <a:moveTo>
                    <a:pt x="1" y="2"/>
                  </a:moveTo>
                  <a:cubicBezTo>
                    <a:pt x="0" y="0"/>
                    <a:pt x="0" y="1"/>
                    <a:pt x="0" y="3"/>
                  </a:cubicBezTo>
                  <a:cubicBezTo>
                    <a:pt x="0" y="5"/>
                    <a:pt x="1" y="5"/>
                    <a:pt x="1" y="7"/>
                  </a:cubicBezTo>
                  <a:cubicBezTo>
                    <a:pt x="1" y="8"/>
                    <a:pt x="3" y="9"/>
                    <a:pt x="3" y="9"/>
                  </a:cubicBezTo>
                  <a:cubicBezTo>
                    <a:pt x="4" y="8"/>
                    <a:pt x="2" y="6"/>
                    <a:pt x="2" y="6"/>
                  </a:cubicBezTo>
                  <a:cubicBezTo>
                    <a:pt x="2" y="5"/>
                    <a:pt x="2" y="4"/>
                    <a:pt x="1"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4" name="Freeform 67"/>
            <p:cNvSpPr>
              <a:spLocks noEditPoints="1"/>
            </p:cNvSpPr>
            <p:nvPr userDrawn="1"/>
          </p:nvSpPr>
          <p:spPr bwMode="auto">
            <a:xfrm>
              <a:off x="16408400" y="3005138"/>
              <a:ext cx="85725" cy="134938"/>
            </a:xfrm>
            <a:custGeom>
              <a:avLst/>
              <a:gdLst>
                <a:gd name="T0" fmla="*/ 16 w 31"/>
                <a:gd name="T1" fmla="*/ 0 h 49"/>
                <a:gd name="T2" fmla="*/ 0 w 31"/>
                <a:gd name="T3" fmla="*/ 16 h 49"/>
                <a:gd name="T4" fmla="*/ 16 w 31"/>
                <a:gd name="T5" fmla="*/ 49 h 49"/>
                <a:gd name="T6" fmla="*/ 31 w 31"/>
                <a:gd name="T7" fmla="*/ 16 h 49"/>
                <a:gd name="T8" fmla="*/ 16 w 31"/>
                <a:gd name="T9" fmla="*/ 0 h 49"/>
                <a:gd name="T10" fmla="*/ 16 w 31"/>
                <a:gd name="T11" fmla="*/ 23 h 49"/>
                <a:gd name="T12" fmla="*/ 9 w 31"/>
                <a:gd name="T13" fmla="*/ 16 h 49"/>
                <a:gd name="T14" fmla="*/ 16 w 31"/>
                <a:gd name="T15" fmla="*/ 9 h 49"/>
                <a:gd name="T16" fmla="*/ 22 w 31"/>
                <a:gd name="T17" fmla="*/ 16 h 49"/>
                <a:gd name="T18" fmla="*/ 16 w 31"/>
                <a:gd name="T19" fmla="*/ 23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49">
                  <a:moveTo>
                    <a:pt x="16" y="0"/>
                  </a:moveTo>
                  <a:cubicBezTo>
                    <a:pt x="7" y="0"/>
                    <a:pt x="0" y="7"/>
                    <a:pt x="0" y="16"/>
                  </a:cubicBezTo>
                  <a:cubicBezTo>
                    <a:pt x="0" y="25"/>
                    <a:pt x="16" y="49"/>
                    <a:pt x="16" y="49"/>
                  </a:cubicBezTo>
                  <a:cubicBezTo>
                    <a:pt x="16" y="49"/>
                    <a:pt x="31" y="25"/>
                    <a:pt x="31" y="16"/>
                  </a:cubicBezTo>
                  <a:cubicBezTo>
                    <a:pt x="31" y="7"/>
                    <a:pt x="24" y="0"/>
                    <a:pt x="16" y="0"/>
                  </a:cubicBezTo>
                  <a:moveTo>
                    <a:pt x="16" y="23"/>
                  </a:moveTo>
                  <a:cubicBezTo>
                    <a:pt x="12" y="23"/>
                    <a:pt x="9" y="20"/>
                    <a:pt x="9" y="16"/>
                  </a:cubicBezTo>
                  <a:cubicBezTo>
                    <a:pt x="9" y="12"/>
                    <a:pt x="12" y="9"/>
                    <a:pt x="16" y="9"/>
                  </a:cubicBezTo>
                  <a:cubicBezTo>
                    <a:pt x="19" y="9"/>
                    <a:pt x="22" y="12"/>
                    <a:pt x="22" y="16"/>
                  </a:cubicBezTo>
                  <a:cubicBezTo>
                    <a:pt x="22" y="20"/>
                    <a:pt x="19" y="23"/>
                    <a:pt x="16" y="23"/>
                  </a:cubicBezTo>
                </a:path>
              </a:pathLst>
            </a:custGeom>
            <a:solidFill>
              <a:srgbClr val="7FBB4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grpSp>
        <p:nvGrpSpPr>
          <p:cNvPr id="98" name="Group 97"/>
          <p:cNvGrpSpPr/>
          <p:nvPr userDrawn="1"/>
        </p:nvGrpSpPr>
        <p:grpSpPr>
          <a:xfrm>
            <a:off x="18853150" y="1957388"/>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62436808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Europe ">
    <p:spTree>
      <p:nvGrpSpPr>
        <p:cNvPr id="1" name=""/>
        <p:cNvGrpSpPr/>
        <p:nvPr/>
      </p:nvGrpSpPr>
      <p:grpSpPr>
        <a:xfrm>
          <a:off x="0" y="0"/>
          <a:ext cx="0" cy="0"/>
          <a:chOff x="0" y="0"/>
          <a:chExt cx="0" cy="0"/>
        </a:xfrm>
      </p:grpSpPr>
      <p:sp>
        <p:nvSpPr>
          <p:cNvPr id="100" name="Rectangle 99"/>
          <p:cNvSpPr/>
          <p:nvPr userDrawn="1"/>
        </p:nvSpPr>
        <p:spPr bwMode="auto">
          <a:xfrm>
            <a:off x="274638" y="3943350"/>
            <a:ext cx="9144000" cy="1828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6345382" y="3943350"/>
            <a:ext cx="3073256" cy="1828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 name="Rectangle 2"/>
          <p:cNvSpPr/>
          <p:nvPr userDrawn="1"/>
        </p:nvSpPr>
        <p:spPr bwMode="ltGray">
          <a:xfrm>
            <a:off x="274638" y="2125663"/>
            <a:ext cx="9144000" cy="182880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rgbClr val="FFFFFF"/>
                    </a:gs>
                    <a:gs pos="18000">
                      <a:srgbClr val="FFFFFF"/>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6070681" cy="1828007"/>
          </a:xfrm>
          <a:noFill/>
        </p:spPr>
        <p:txBody>
          <a:bodyPr lIns="182880" tIns="146304" rIns="182880" bIns="146304">
            <a:noAutofit/>
          </a:bodyPr>
          <a:lstStyle>
            <a:lvl1pPr marL="0" indent="0">
              <a:spcBef>
                <a:spcPts val="0"/>
              </a:spcBef>
              <a:buNone/>
              <a:defRPr sz="3600" spc="0" baseline="0">
                <a:gradFill>
                  <a:gsLst>
                    <a:gs pos="0">
                      <a:schemeClr val="bg2"/>
                    </a:gs>
                    <a:gs pos="100000">
                      <a:schemeClr val="bg2"/>
                    </a:gs>
                  </a:gsLst>
                  <a:lin ang="5400000" scaled="0"/>
                </a:gradFill>
                <a:latin typeface="+mj-lt"/>
              </a:defRPr>
            </a:lvl1pPr>
          </a:lstStyle>
          <a:p>
            <a:pPr lvl="0"/>
            <a:r>
              <a:rPr lang="en-US" dirty="0"/>
              <a:t>Speaker Name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58333" y="518288"/>
            <a:ext cx="2620606" cy="915495"/>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58333" y="6208325"/>
            <a:ext cx="1552931" cy="332660"/>
          </a:xfrm>
          <a:prstGeom prst="rect">
            <a:avLst/>
          </a:prstGeom>
        </p:spPr>
      </p:pic>
      <p:sp>
        <p:nvSpPr>
          <p:cNvPr id="10" name="Text Placeholder 7"/>
          <p:cNvSpPr>
            <a:spLocks noGrp="1"/>
          </p:cNvSpPr>
          <p:nvPr>
            <p:ph type="body" sz="quarter" idx="13" hasCustomPrompt="1"/>
          </p:nvPr>
        </p:nvSpPr>
        <p:spPr>
          <a:xfrm>
            <a:off x="6492620" y="434695"/>
            <a:ext cx="5486400" cy="927838"/>
          </a:xfrm>
        </p:spPr>
        <p:txBody>
          <a:bodyPr tIns="0" rIns="0"/>
          <a:lstStyle>
            <a:lvl1pPr marL="0" indent="0" algn="r">
              <a:buNone/>
              <a:defRPr sz="6000"/>
            </a:lvl1pPr>
          </a:lstStyle>
          <a:p>
            <a:pPr lvl="0"/>
            <a:r>
              <a:rPr lang="en-US" dirty="0"/>
              <a:t>Session code</a:t>
            </a:r>
          </a:p>
        </p:txBody>
      </p:sp>
      <p:grpSp>
        <p:nvGrpSpPr>
          <p:cNvPr id="98" name="Group 97"/>
          <p:cNvGrpSpPr/>
          <p:nvPr userDrawn="1"/>
        </p:nvGrpSpPr>
        <p:grpSpPr>
          <a:xfrm>
            <a:off x="7136678" y="4110831"/>
            <a:ext cx="1490663" cy="1516063"/>
            <a:chOff x="18853150" y="1957388"/>
            <a:chExt cx="1490663" cy="1516063"/>
          </a:xfrm>
        </p:grpSpPr>
        <p:sp>
          <p:nvSpPr>
            <p:cNvPr id="58" name="Freeform 51"/>
            <p:cNvSpPr>
              <a:spLocks noEditPoints="1"/>
            </p:cNvSpPr>
            <p:nvPr userDrawn="1"/>
          </p:nvSpPr>
          <p:spPr bwMode="auto">
            <a:xfrm>
              <a:off x="18875375" y="2527300"/>
              <a:ext cx="1468438" cy="909638"/>
            </a:xfrm>
            <a:custGeom>
              <a:avLst/>
              <a:gdLst>
                <a:gd name="T0" fmla="*/ 475 w 529"/>
                <a:gd name="T1" fmla="*/ 128 h 328"/>
                <a:gd name="T2" fmla="*/ 449 w 529"/>
                <a:gd name="T3" fmla="*/ 95 h 328"/>
                <a:gd name="T4" fmla="*/ 400 w 529"/>
                <a:gd name="T5" fmla="*/ 48 h 328"/>
                <a:gd name="T6" fmla="*/ 377 w 529"/>
                <a:gd name="T7" fmla="*/ 1 h 328"/>
                <a:gd name="T8" fmla="*/ 328 w 529"/>
                <a:gd name="T9" fmla="*/ 43 h 328"/>
                <a:gd name="T10" fmla="*/ 305 w 529"/>
                <a:gd name="T11" fmla="*/ 82 h 328"/>
                <a:gd name="T12" fmla="*/ 220 w 529"/>
                <a:gd name="T13" fmla="*/ 82 h 328"/>
                <a:gd name="T14" fmla="*/ 216 w 529"/>
                <a:gd name="T15" fmla="*/ 41 h 328"/>
                <a:gd name="T16" fmla="*/ 203 w 529"/>
                <a:gd name="T17" fmla="*/ 89 h 328"/>
                <a:gd name="T18" fmla="*/ 141 w 529"/>
                <a:gd name="T19" fmla="*/ 126 h 328"/>
                <a:gd name="T20" fmla="*/ 71 w 529"/>
                <a:gd name="T21" fmla="*/ 162 h 328"/>
                <a:gd name="T22" fmla="*/ 86 w 529"/>
                <a:gd name="T23" fmla="*/ 236 h 328"/>
                <a:gd name="T24" fmla="*/ 18 w 529"/>
                <a:gd name="T25" fmla="*/ 317 h 328"/>
                <a:gd name="T26" fmla="*/ 105 w 529"/>
                <a:gd name="T27" fmla="*/ 294 h 328"/>
                <a:gd name="T28" fmla="*/ 192 w 529"/>
                <a:gd name="T29" fmla="*/ 229 h 328"/>
                <a:gd name="T30" fmla="*/ 274 w 529"/>
                <a:gd name="T31" fmla="*/ 304 h 328"/>
                <a:gd name="T32" fmla="*/ 250 w 529"/>
                <a:gd name="T33" fmla="*/ 205 h 328"/>
                <a:gd name="T34" fmla="*/ 310 w 529"/>
                <a:gd name="T35" fmla="*/ 259 h 328"/>
                <a:gd name="T36" fmla="*/ 344 w 529"/>
                <a:gd name="T37" fmla="*/ 311 h 328"/>
                <a:gd name="T38" fmla="*/ 357 w 529"/>
                <a:gd name="T39" fmla="*/ 267 h 328"/>
                <a:gd name="T40" fmla="*/ 395 w 529"/>
                <a:gd name="T41" fmla="*/ 242 h 328"/>
                <a:gd name="T42" fmla="*/ 461 w 529"/>
                <a:gd name="T43" fmla="*/ 199 h 328"/>
                <a:gd name="T44" fmla="*/ 507 w 529"/>
                <a:gd name="T45" fmla="*/ 185 h 328"/>
                <a:gd name="T46" fmla="*/ 343 w 529"/>
                <a:gd name="T47" fmla="*/ 151 h 328"/>
                <a:gd name="T48" fmla="*/ 342 w 529"/>
                <a:gd name="T49" fmla="*/ 224 h 328"/>
                <a:gd name="T50" fmla="*/ 341 w 529"/>
                <a:gd name="T51" fmla="*/ 221 h 328"/>
                <a:gd name="T52" fmla="*/ 326 w 529"/>
                <a:gd name="T53" fmla="*/ 196 h 328"/>
                <a:gd name="T54" fmla="*/ 345 w 529"/>
                <a:gd name="T55" fmla="*/ 172 h 328"/>
                <a:gd name="T56" fmla="*/ 352 w 529"/>
                <a:gd name="T57" fmla="*/ 122 h 328"/>
                <a:gd name="T58" fmla="*/ 352 w 529"/>
                <a:gd name="T59" fmla="*/ 118 h 328"/>
                <a:gd name="T60" fmla="*/ 383 w 529"/>
                <a:gd name="T61" fmla="*/ 170 h 328"/>
                <a:gd name="T62" fmla="*/ 393 w 529"/>
                <a:gd name="T63" fmla="*/ 166 h 328"/>
                <a:gd name="T64" fmla="*/ 346 w 529"/>
                <a:gd name="T65" fmla="*/ 83 h 328"/>
                <a:gd name="T66" fmla="*/ 340 w 529"/>
                <a:gd name="T67" fmla="*/ 168 h 328"/>
                <a:gd name="T68" fmla="*/ 277 w 529"/>
                <a:gd name="T69" fmla="*/ 189 h 328"/>
                <a:gd name="T70" fmla="*/ 279 w 529"/>
                <a:gd name="T71" fmla="*/ 193 h 328"/>
                <a:gd name="T72" fmla="*/ 249 w 529"/>
                <a:gd name="T73" fmla="*/ 166 h 328"/>
                <a:gd name="T74" fmla="*/ 277 w 529"/>
                <a:gd name="T75" fmla="*/ 194 h 328"/>
                <a:gd name="T76" fmla="*/ 274 w 529"/>
                <a:gd name="T77" fmla="*/ 196 h 328"/>
                <a:gd name="T78" fmla="*/ 308 w 529"/>
                <a:gd name="T79" fmla="*/ 215 h 328"/>
                <a:gd name="T80" fmla="*/ 308 w 529"/>
                <a:gd name="T81" fmla="*/ 231 h 328"/>
                <a:gd name="T82" fmla="*/ 309 w 529"/>
                <a:gd name="T83" fmla="*/ 225 h 328"/>
                <a:gd name="T84" fmla="*/ 309 w 529"/>
                <a:gd name="T85" fmla="*/ 219 h 328"/>
                <a:gd name="T86" fmla="*/ 318 w 529"/>
                <a:gd name="T87" fmla="*/ 248 h 328"/>
                <a:gd name="T88" fmla="*/ 383 w 529"/>
                <a:gd name="T89" fmla="*/ 255 h 328"/>
                <a:gd name="T90" fmla="*/ 403 w 529"/>
                <a:gd name="T91" fmla="*/ 207 h 328"/>
                <a:gd name="T92" fmla="*/ 408 w 529"/>
                <a:gd name="T93" fmla="*/ 199 h 328"/>
                <a:gd name="T94" fmla="*/ 404 w 529"/>
                <a:gd name="T95" fmla="*/ 206 h 328"/>
                <a:gd name="T96" fmla="*/ 303 w 529"/>
                <a:gd name="T97" fmla="*/ 152 h 328"/>
                <a:gd name="T98" fmla="*/ 265 w 529"/>
                <a:gd name="T99" fmla="*/ 126 h 328"/>
                <a:gd name="T100" fmla="*/ 210 w 529"/>
                <a:gd name="T101" fmla="*/ 180 h 328"/>
                <a:gd name="T102" fmla="*/ 187 w 529"/>
                <a:gd name="T103" fmla="*/ 174 h 328"/>
                <a:gd name="T104" fmla="*/ 176 w 529"/>
                <a:gd name="T105" fmla="*/ 154 h 328"/>
                <a:gd name="T106" fmla="*/ 182 w 529"/>
                <a:gd name="T107" fmla="*/ 208 h 328"/>
                <a:gd name="T108" fmla="*/ 171 w 529"/>
                <a:gd name="T109" fmla="*/ 126 h 328"/>
                <a:gd name="T110" fmla="*/ 219 w 529"/>
                <a:gd name="T111" fmla="*/ 189 h 328"/>
                <a:gd name="T112" fmla="*/ 315 w 529"/>
                <a:gd name="T113" fmla="*/ 246 h 328"/>
                <a:gd name="T114" fmla="*/ 332 w 529"/>
                <a:gd name="T115" fmla="*/ 2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9" h="328">
                  <a:moveTo>
                    <a:pt x="525" y="158"/>
                  </a:moveTo>
                  <a:cubicBezTo>
                    <a:pt x="525" y="157"/>
                    <a:pt x="529" y="155"/>
                    <a:pt x="529" y="153"/>
                  </a:cubicBezTo>
                  <a:cubicBezTo>
                    <a:pt x="528" y="152"/>
                    <a:pt x="525" y="151"/>
                    <a:pt x="522" y="150"/>
                  </a:cubicBezTo>
                  <a:cubicBezTo>
                    <a:pt x="519" y="148"/>
                    <a:pt x="516" y="149"/>
                    <a:pt x="513" y="147"/>
                  </a:cubicBezTo>
                  <a:cubicBezTo>
                    <a:pt x="511" y="146"/>
                    <a:pt x="505" y="147"/>
                    <a:pt x="505" y="146"/>
                  </a:cubicBezTo>
                  <a:cubicBezTo>
                    <a:pt x="505" y="145"/>
                    <a:pt x="501" y="142"/>
                    <a:pt x="500" y="140"/>
                  </a:cubicBezTo>
                  <a:cubicBezTo>
                    <a:pt x="499" y="139"/>
                    <a:pt x="496" y="140"/>
                    <a:pt x="494" y="141"/>
                  </a:cubicBezTo>
                  <a:cubicBezTo>
                    <a:pt x="492" y="142"/>
                    <a:pt x="490" y="142"/>
                    <a:pt x="489" y="141"/>
                  </a:cubicBezTo>
                  <a:cubicBezTo>
                    <a:pt x="487" y="140"/>
                    <a:pt x="485" y="138"/>
                    <a:pt x="483" y="139"/>
                  </a:cubicBezTo>
                  <a:cubicBezTo>
                    <a:pt x="482" y="140"/>
                    <a:pt x="479" y="139"/>
                    <a:pt x="479" y="137"/>
                  </a:cubicBezTo>
                  <a:cubicBezTo>
                    <a:pt x="480" y="134"/>
                    <a:pt x="476" y="129"/>
                    <a:pt x="475" y="128"/>
                  </a:cubicBezTo>
                  <a:cubicBezTo>
                    <a:pt x="473" y="128"/>
                    <a:pt x="468" y="129"/>
                    <a:pt x="467" y="126"/>
                  </a:cubicBezTo>
                  <a:cubicBezTo>
                    <a:pt x="466" y="124"/>
                    <a:pt x="463" y="122"/>
                    <a:pt x="464" y="121"/>
                  </a:cubicBezTo>
                  <a:cubicBezTo>
                    <a:pt x="465" y="119"/>
                    <a:pt x="464" y="114"/>
                    <a:pt x="463" y="113"/>
                  </a:cubicBezTo>
                  <a:cubicBezTo>
                    <a:pt x="462" y="111"/>
                    <a:pt x="456" y="111"/>
                    <a:pt x="454" y="112"/>
                  </a:cubicBezTo>
                  <a:cubicBezTo>
                    <a:pt x="453" y="112"/>
                    <a:pt x="449" y="111"/>
                    <a:pt x="447" y="112"/>
                  </a:cubicBezTo>
                  <a:cubicBezTo>
                    <a:pt x="445" y="113"/>
                    <a:pt x="444" y="114"/>
                    <a:pt x="442" y="114"/>
                  </a:cubicBezTo>
                  <a:cubicBezTo>
                    <a:pt x="441" y="114"/>
                    <a:pt x="440" y="114"/>
                    <a:pt x="439" y="113"/>
                  </a:cubicBezTo>
                  <a:cubicBezTo>
                    <a:pt x="439" y="112"/>
                    <a:pt x="438" y="111"/>
                    <a:pt x="438" y="109"/>
                  </a:cubicBezTo>
                  <a:cubicBezTo>
                    <a:pt x="436" y="104"/>
                    <a:pt x="435" y="100"/>
                    <a:pt x="436" y="99"/>
                  </a:cubicBezTo>
                  <a:cubicBezTo>
                    <a:pt x="437" y="97"/>
                    <a:pt x="441" y="101"/>
                    <a:pt x="444" y="100"/>
                  </a:cubicBezTo>
                  <a:cubicBezTo>
                    <a:pt x="446" y="99"/>
                    <a:pt x="449" y="97"/>
                    <a:pt x="449" y="95"/>
                  </a:cubicBezTo>
                  <a:cubicBezTo>
                    <a:pt x="449" y="93"/>
                    <a:pt x="445" y="90"/>
                    <a:pt x="443" y="90"/>
                  </a:cubicBezTo>
                  <a:cubicBezTo>
                    <a:pt x="441" y="89"/>
                    <a:pt x="440" y="85"/>
                    <a:pt x="437" y="84"/>
                  </a:cubicBezTo>
                  <a:cubicBezTo>
                    <a:pt x="434" y="82"/>
                    <a:pt x="435" y="79"/>
                    <a:pt x="432" y="77"/>
                  </a:cubicBezTo>
                  <a:cubicBezTo>
                    <a:pt x="429" y="75"/>
                    <a:pt x="431" y="72"/>
                    <a:pt x="431" y="69"/>
                  </a:cubicBezTo>
                  <a:cubicBezTo>
                    <a:pt x="431" y="67"/>
                    <a:pt x="431" y="63"/>
                    <a:pt x="430" y="62"/>
                  </a:cubicBezTo>
                  <a:cubicBezTo>
                    <a:pt x="428" y="61"/>
                    <a:pt x="422" y="58"/>
                    <a:pt x="420" y="59"/>
                  </a:cubicBezTo>
                  <a:cubicBezTo>
                    <a:pt x="417" y="60"/>
                    <a:pt x="415" y="61"/>
                    <a:pt x="414" y="59"/>
                  </a:cubicBezTo>
                  <a:cubicBezTo>
                    <a:pt x="413" y="57"/>
                    <a:pt x="411" y="56"/>
                    <a:pt x="409" y="57"/>
                  </a:cubicBezTo>
                  <a:cubicBezTo>
                    <a:pt x="406" y="57"/>
                    <a:pt x="404" y="56"/>
                    <a:pt x="403" y="55"/>
                  </a:cubicBezTo>
                  <a:cubicBezTo>
                    <a:pt x="403" y="55"/>
                    <a:pt x="403" y="54"/>
                    <a:pt x="402" y="54"/>
                  </a:cubicBezTo>
                  <a:cubicBezTo>
                    <a:pt x="402" y="52"/>
                    <a:pt x="402" y="49"/>
                    <a:pt x="400" y="48"/>
                  </a:cubicBezTo>
                  <a:cubicBezTo>
                    <a:pt x="399" y="46"/>
                    <a:pt x="396" y="43"/>
                    <a:pt x="397" y="41"/>
                  </a:cubicBezTo>
                  <a:cubicBezTo>
                    <a:pt x="398" y="40"/>
                    <a:pt x="398" y="37"/>
                    <a:pt x="396" y="36"/>
                  </a:cubicBezTo>
                  <a:cubicBezTo>
                    <a:pt x="395" y="35"/>
                    <a:pt x="394" y="34"/>
                    <a:pt x="394" y="33"/>
                  </a:cubicBezTo>
                  <a:cubicBezTo>
                    <a:pt x="393" y="32"/>
                    <a:pt x="393" y="31"/>
                    <a:pt x="394" y="30"/>
                  </a:cubicBezTo>
                  <a:cubicBezTo>
                    <a:pt x="396" y="29"/>
                    <a:pt x="399" y="29"/>
                    <a:pt x="397" y="26"/>
                  </a:cubicBezTo>
                  <a:cubicBezTo>
                    <a:pt x="395" y="24"/>
                    <a:pt x="395" y="23"/>
                    <a:pt x="395" y="21"/>
                  </a:cubicBezTo>
                  <a:cubicBezTo>
                    <a:pt x="395" y="18"/>
                    <a:pt x="394" y="16"/>
                    <a:pt x="394" y="14"/>
                  </a:cubicBezTo>
                  <a:cubicBezTo>
                    <a:pt x="394" y="13"/>
                    <a:pt x="396" y="12"/>
                    <a:pt x="398" y="9"/>
                  </a:cubicBezTo>
                  <a:cubicBezTo>
                    <a:pt x="399" y="6"/>
                    <a:pt x="402" y="6"/>
                    <a:pt x="400" y="2"/>
                  </a:cubicBezTo>
                  <a:cubicBezTo>
                    <a:pt x="399" y="2"/>
                    <a:pt x="399" y="3"/>
                    <a:pt x="397" y="3"/>
                  </a:cubicBezTo>
                  <a:cubicBezTo>
                    <a:pt x="393" y="4"/>
                    <a:pt x="383" y="0"/>
                    <a:pt x="377" y="1"/>
                  </a:cubicBezTo>
                  <a:cubicBezTo>
                    <a:pt x="372" y="2"/>
                    <a:pt x="360" y="2"/>
                    <a:pt x="357" y="5"/>
                  </a:cubicBezTo>
                  <a:cubicBezTo>
                    <a:pt x="355" y="8"/>
                    <a:pt x="348" y="9"/>
                    <a:pt x="351" y="11"/>
                  </a:cubicBezTo>
                  <a:cubicBezTo>
                    <a:pt x="354" y="14"/>
                    <a:pt x="351" y="15"/>
                    <a:pt x="353" y="18"/>
                  </a:cubicBezTo>
                  <a:cubicBezTo>
                    <a:pt x="355" y="21"/>
                    <a:pt x="356" y="22"/>
                    <a:pt x="359" y="22"/>
                  </a:cubicBezTo>
                  <a:cubicBezTo>
                    <a:pt x="362" y="21"/>
                    <a:pt x="365" y="23"/>
                    <a:pt x="362" y="26"/>
                  </a:cubicBezTo>
                  <a:cubicBezTo>
                    <a:pt x="362" y="26"/>
                    <a:pt x="361" y="26"/>
                    <a:pt x="361" y="26"/>
                  </a:cubicBezTo>
                  <a:cubicBezTo>
                    <a:pt x="359" y="29"/>
                    <a:pt x="361" y="32"/>
                    <a:pt x="360" y="37"/>
                  </a:cubicBezTo>
                  <a:cubicBezTo>
                    <a:pt x="360" y="42"/>
                    <a:pt x="355" y="41"/>
                    <a:pt x="352" y="41"/>
                  </a:cubicBezTo>
                  <a:cubicBezTo>
                    <a:pt x="349" y="41"/>
                    <a:pt x="344" y="32"/>
                    <a:pt x="342" y="30"/>
                  </a:cubicBezTo>
                  <a:cubicBezTo>
                    <a:pt x="341" y="28"/>
                    <a:pt x="336" y="32"/>
                    <a:pt x="332" y="34"/>
                  </a:cubicBezTo>
                  <a:cubicBezTo>
                    <a:pt x="328" y="37"/>
                    <a:pt x="330" y="41"/>
                    <a:pt x="328" y="43"/>
                  </a:cubicBezTo>
                  <a:cubicBezTo>
                    <a:pt x="325" y="45"/>
                    <a:pt x="324" y="48"/>
                    <a:pt x="326" y="53"/>
                  </a:cubicBezTo>
                  <a:cubicBezTo>
                    <a:pt x="326" y="53"/>
                    <a:pt x="326" y="53"/>
                    <a:pt x="326" y="54"/>
                  </a:cubicBezTo>
                  <a:cubicBezTo>
                    <a:pt x="329" y="58"/>
                    <a:pt x="328" y="62"/>
                    <a:pt x="325" y="65"/>
                  </a:cubicBezTo>
                  <a:cubicBezTo>
                    <a:pt x="324" y="67"/>
                    <a:pt x="325" y="67"/>
                    <a:pt x="326" y="68"/>
                  </a:cubicBezTo>
                  <a:cubicBezTo>
                    <a:pt x="329" y="68"/>
                    <a:pt x="331" y="67"/>
                    <a:pt x="332" y="69"/>
                  </a:cubicBezTo>
                  <a:cubicBezTo>
                    <a:pt x="334" y="70"/>
                    <a:pt x="337" y="72"/>
                    <a:pt x="339" y="71"/>
                  </a:cubicBezTo>
                  <a:cubicBezTo>
                    <a:pt x="340" y="70"/>
                    <a:pt x="345" y="73"/>
                    <a:pt x="345" y="75"/>
                  </a:cubicBezTo>
                  <a:cubicBezTo>
                    <a:pt x="345" y="76"/>
                    <a:pt x="344" y="80"/>
                    <a:pt x="344" y="82"/>
                  </a:cubicBezTo>
                  <a:cubicBezTo>
                    <a:pt x="337" y="83"/>
                    <a:pt x="318" y="81"/>
                    <a:pt x="317" y="81"/>
                  </a:cubicBezTo>
                  <a:cubicBezTo>
                    <a:pt x="316" y="80"/>
                    <a:pt x="313" y="79"/>
                    <a:pt x="311" y="79"/>
                  </a:cubicBezTo>
                  <a:cubicBezTo>
                    <a:pt x="310" y="80"/>
                    <a:pt x="308" y="82"/>
                    <a:pt x="305" y="82"/>
                  </a:cubicBezTo>
                  <a:cubicBezTo>
                    <a:pt x="301" y="82"/>
                    <a:pt x="300" y="77"/>
                    <a:pt x="300" y="75"/>
                  </a:cubicBezTo>
                  <a:cubicBezTo>
                    <a:pt x="300" y="73"/>
                    <a:pt x="282" y="77"/>
                    <a:pt x="277" y="82"/>
                  </a:cubicBezTo>
                  <a:cubicBezTo>
                    <a:pt x="272" y="86"/>
                    <a:pt x="261" y="85"/>
                    <a:pt x="260" y="87"/>
                  </a:cubicBezTo>
                  <a:cubicBezTo>
                    <a:pt x="260" y="89"/>
                    <a:pt x="258" y="90"/>
                    <a:pt x="257" y="90"/>
                  </a:cubicBezTo>
                  <a:cubicBezTo>
                    <a:pt x="257" y="89"/>
                    <a:pt x="257" y="89"/>
                    <a:pt x="256" y="88"/>
                  </a:cubicBezTo>
                  <a:cubicBezTo>
                    <a:pt x="256" y="86"/>
                    <a:pt x="254" y="85"/>
                    <a:pt x="250" y="85"/>
                  </a:cubicBezTo>
                  <a:cubicBezTo>
                    <a:pt x="246" y="85"/>
                    <a:pt x="253" y="81"/>
                    <a:pt x="251" y="79"/>
                  </a:cubicBezTo>
                  <a:cubicBezTo>
                    <a:pt x="249" y="77"/>
                    <a:pt x="245" y="83"/>
                    <a:pt x="242" y="81"/>
                  </a:cubicBezTo>
                  <a:cubicBezTo>
                    <a:pt x="238" y="80"/>
                    <a:pt x="233" y="86"/>
                    <a:pt x="230" y="88"/>
                  </a:cubicBezTo>
                  <a:cubicBezTo>
                    <a:pt x="226" y="91"/>
                    <a:pt x="222" y="88"/>
                    <a:pt x="224" y="84"/>
                  </a:cubicBezTo>
                  <a:cubicBezTo>
                    <a:pt x="227" y="80"/>
                    <a:pt x="224" y="81"/>
                    <a:pt x="220" y="82"/>
                  </a:cubicBezTo>
                  <a:cubicBezTo>
                    <a:pt x="216" y="84"/>
                    <a:pt x="212" y="82"/>
                    <a:pt x="212" y="78"/>
                  </a:cubicBezTo>
                  <a:cubicBezTo>
                    <a:pt x="212" y="78"/>
                    <a:pt x="212" y="77"/>
                    <a:pt x="212" y="76"/>
                  </a:cubicBezTo>
                  <a:cubicBezTo>
                    <a:pt x="210" y="74"/>
                    <a:pt x="207" y="72"/>
                    <a:pt x="207" y="70"/>
                  </a:cubicBezTo>
                  <a:cubicBezTo>
                    <a:pt x="208" y="68"/>
                    <a:pt x="211" y="69"/>
                    <a:pt x="213" y="71"/>
                  </a:cubicBezTo>
                  <a:cubicBezTo>
                    <a:pt x="215" y="73"/>
                    <a:pt x="220" y="74"/>
                    <a:pt x="221" y="71"/>
                  </a:cubicBezTo>
                  <a:cubicBezTo>
                    <a:pt x="221" y="70"/>
                    <a:pt x="220" y="63"/>
                    <a:pt x="217" y="65"/>
                  </a:cubicBezTo>
                  <a:cubicBezTo>
                    <a:pt x="214" y="66"/>
                    <a:pt x="213" y="65"/>
                    <a:pt x="212" y="64"/>
                  </a:cubicBezTo>
                  <a:cubicBezTo>
                    <a:pt x="211" y="62"/>
                    <a:pt x="214" y="60"/>
                    <a:pt x="215" y="57"/>
                  </a:cubicBezTo>
                  <a:cubicBezTo>
                    <a:pt x="216" y="55"/>
                    <a:pt x="221" y="56"/>
                    <a:pt x="222" y="54"/>
                  </a:cubicBezTo>
                  <a:cubicBezTo>
                    <a:pt x="222" y="52"/>
                    <a:pt x="218" y="49"/>
                    <a:pt x="217" y="49"/>
                  </a:cubicBezTo>
                  <a:cubicBezTo>
                    <a:pt x="215" y="48"/>
                    <a:pt x="214" y="43"/>
                    <a:pt x="216" y="41"/>
                  </a:cubicBezTo>
                  <a:cubicBezTo>
                    <a:pt x="218" y="40"/>
                    <a:pt x="219" y="34"/>
                    <a:pt x="217" y="32"/>
                  </a:cubicBezTo>
                  <a:cubicBezTo>
                    <a:pt x="216" y="30"/>
                    <a:pt x="210" y="32"/>
                    <a:pt x="210" y="36"/>
                  </a:cubicBezTo>
                  <a:cubicBezTo>
                    <a:pt x="209" y="41"/>
                    <a:pt x="205" y="39"/>
                    <a:pt x="203" y="40"/>
                  </a:cubicBezTo>
                  <a:cubicBezTo>
                    <a:pt x="202" y="41"/>
                    <a:pt x="206" y="42"/>
                    <a:pt x="204" y="44"/>
                  </a:cubicBezTo>
                  <a:cubicBezTo>
                    <a:pt x="202" y="46"/>
                    <a:pt x="201" y="41"/>
                    <a:pt x="198" y="41"/>
                  </a:cubicBezTo>
                  <a:cubicBezTo>
                    <a:pt x="194" y="41"/>
                    <a:pt x="194" y="46"/>
                    <a:pt x="192" y="49"/>
                  </a:cubicBezTo>
                  <a:cubicBezTo>
                    <a:pt x="191" y="52"/>
                    <a:pt x="192" y="57"/>
                    <a:pt x="192" y="61"/>
                  </a:cubicBezTo>
                  <a:cubicBezTo>
                    <a:pt x="193" y="65"/>
                    <a:pt x="198" y="67"/>
                    <a:pt x="196" y="70"/>
                  </a:cubicBezTo>
                  <a:cubicBezTo>
                    <a:pt x="196" y="72"/>
                    <a:pt x="197" y="73"/>
                    <a:pt x="198" y="75"/>
                  </a:cubicBezTo>
                  <a:cubicBezTo>
                    <a:pt x="199" y="77"/>
                    <a:pt x="201" y="79"/>
                    <a:pt x="200" y="80"/>
                  </a:cubicBezTo>
                  <a:cubicBezTo>
                    <a:pt x="198" y="83"/>
                    <a:pt x="201" y="85"/>
                    <a:pt x="203" y="89"/>
                  </a:cubicBezTo>
                  <a:cubicBezTo>
                    <a:pt x="205" y="93"/>
                    <a:pt x="198" y="91"/>
                    <a:pt x="198" y="94"/>
                  </a:cubicBezTo>
                  <a:cubicBezTo>
                    <a:pt x="198" y="96"/>
                    <a:pt x="192" y="93"/>
                    <a:pt x="190" y="92"/>
                  </a:cubicBezTo>
                  <a:cubicBezTo>
                    <a:pt x="188" y="92"/>
                    <a:pt x="182" y="92"/>
                    <a:pt x="182" y="94"/>
                  </a:cubicBezTo>
                  <a:cubicBezTo>
                    <a:pt x="182" y="94"/>
                    <a:pt x="182" y="95"/>
                    <a:pt x="182" y="96"/>
                  </a:cubicBezTo>
                  <a:cubicBezTo>
                    <a:pt x="181" y="97"/>
                    <a:pt x="181" y="98"/>
                    <a:pt x="179" y="97"/>
                  </a:cubicBezTo>
                  <a:cubicBezTo>
                    <a:pt x="177" y="96"/>
                    <a:pt x="173" y="96"/>
                    <a:pt x="168" y="97"/>
                  </a:cubicBezTo>
                  <a:cubicBezTo>
                    <a:pt x="164" y="98"/>
                    <a:pt x="162" y="103"/>
                    <a:pt x="164" y="105"/>
                  </a:cubicBezTo>
                  <a:cubicBezTo>
                    <a:pt x="166" y="107"/>
                    <a:pt x="159" y="108"/>
                    <a:pt x="159" y="105"/>
                  </a:cubicBezTo>
                  <a:cubicBezTo>
                    <a:pt x="159" y="103"/>
                    <a:pt x="154" y="104"/>
                    <a:pt x="154" y="108"/>
                  </a:cubicBezTo>
                  <a:cubicBezTo>
                    <a:pt x="154" y="111"/>
                    <a:pt x="149" y="112"/>
                    <a:pt x="149" y="116"/>
                  </a:cubicBezTo>
                  <a:cubicBezTo>
                    <a:pt x="150" y="120"/>
                    <a:pt x="144" y="124"/>
                    <a:pt x="141" y="126"/>
                  </a:cubicBezTo>
                  <a:cubicBezTo>
                    <a:pt x="140" y="127"/>
                    <a:pt x="140" y="127"/>
                    <a:pt x="139" y="127"/>
                  </a:cubicBezTo>
                  <a:cubicBezTo>
                    <a:pt x="137" y="129"/>
                    <a:pt x="134" y="130"/>
                    <a:pt x="132" y="130"/>
                  </a:cubicBezTo>
                  <a:cubicBezTo>
                    <a:pt x="131" y="130"/>
                    <a:pt x="130" y="131"/>
                    <a:pt x="129" y="131"/>
                  </a:cubicBezTo>
                  <a:cubicBezTo>
                    <a:pt x="126" y="130"/>
                    <a:pt x="122" y="133"/>
                    <a:pt x="123" y="140"/>
                  </a:cubicBezTo>
                  <a:cubicBezTo>
                    <a:pt x="124" y="146"/>
                    <a:pt x="118" y="147"/>
                    <a:pt x="112" y="147"/>
                  </a:cubicBezTo>
                  <a:cubicBezTo>
                    <a:pt x="105" y="148"/>
                    <a:pt x="108" y="153"/>
                    <a:pt x="105" y="155"/>
                  </a:cubicBezTo>
                  <a:cubicBezTo>
                    <a:pt x="102" y="157"/>
                    <a:pt x="93" y="154"/>
                    <a:pt x="92" y="150"/>
                  </a:cubicBezTo>
                  <a:cubicBezTo>
                    <a:pt x="90" y="147"/>
                    <a:pt x="82" y="150"/>
                    <a:pt x="85" y="154"/>
                  </a:cubicBezTo>
                  <a:cubicBezTo>
                    <a:pt x="89" y="158"/>
                    <a:pt x="89" y="164"/>
                    <a:pt x="87" y="166"/>
                  </a:cubicBezTo>
                  <a:cubicBezTo>
                    <a:pt x="85" y="167"/>
                    <a:pt x="80" y="163"/>
                    <a:pt x="78" y="165"/>
                  </a:cubicBezTo>
                  <a:cubicBezTo>
                    <a:pt x="75" y="167"/>
                    <a:pt x="75" y="163"/>
                    <a:pt x="71" y="162"/>
                  </a:cubicBezTo>
                  <a:cubicBezTo>
                    <a:pt x="68" y="161"/>
                    <a:pt x="66" y="164"/>
                    <a:pt x="61" y="163"/>
                  </a:cubicBezTo>
                  <a:cubicBezTo>
                    <a:pt x="55" y="163"/>
                    <a:pt x="52" y="166"/>
                    <a:pt x="54" y="168"/>
                  </a:cubicBezTo>
                  <a:cubicBezTo>
                    <a:pt x="56" y="170"/>
                    <a:pt x="54" y="173"/>
                    <a:pt x="55" y="175"/>
                  </a:cubicBezTo>
                  <a:cubicBezTo>
                    <a:pt x="57" y="177"/>
                    <a:pt x="64" y="176"/>
                    <a:pt x="69" y="179"/>
                  </a:cubicBezTo>
                  <a:cubicBezTo>
                    <a:pt x="75" y="182"/>
                    <a:pt x="76" y="180"/>
                    <a:pt x="79" y="182"/>
                  </a:cubicBezTo>
                  <a:cubicBezTo>
                    <a:pt x="81" y="184"/>
                    <a:pt x="82" y="183"/>
                    <a:pt x="82" y="187"/>
                  </a:cubicBezTo>
                  <a:cubicBezTo>
                    <a:pt x="82" y="191"/>
                    <a:pt x="85" y="194"/>
                    <a:pt x="91" y="196"/>
                  </a:cubicBezTo>
                  <a:cubicBezTo>
                    <a:pt x="96" y="197"/>
                    <a:pt x="92" y="201"/>
                    <a:pt x="93" y="204"/>
                  </a:cubicBezTo>
                  <a:cubicBezTo>
                    <a:pt x="95" y="208"/>
                    <a:pt x="91" y="213"/>
                    <a:pt x="92" y="217"/>
                  </a:cubicBezTo>
                  <a:cubicBezTo>
                    <a:pt x="93" y="221"/>
                    <a:pt x="89" y="235"/>
                    <a:pt x="87" y="236"/>
                  </a:cubicBezTo>
                  <a:cubicBezTo>
                    <a:pt x="87" y="236"/>
                    <a:pt x="86" y="236"/>
                    <a:pt x="86" y="236"/>
                  </a:cubicBezTo>
                  <a:cubicBezTo>
                    <a:pt x="83" y="237"/>
                    <a:pt x="74" y="234"/>
                    <a:pt x="68" y="234"/>
                  </a:cubicBezTo>
                  <a:cubicBezTo>
                    <a:pt x="61" y="235"/>
                    <a:pt x="41" y="233"/>
                    <a:pt x="33" y="234"/>
                  </a:cubicBezTo>
                  <a:cubicBezTo>
                    <a:pt x="24" y="235"/>
                    <a:pt x="24" y="231"/>
                    <a:pt x="20" y="231"/>
                  </a:cubicBezTo>
                  <a:cubicBezTo>
                    <a:pt x="15" y="231"/>
                    <a:pt x="17" y="236"/>
                    <a:pt x="11" y="236"/>
                  </a:cubicBezTo>
                  <a:cubicBezTo>
                    <a:pt x="4" y="236"/>
                    <a:pt x="4" y="240"/>
                    <a:pt x="8" y="244"/>
                  </a:cubicBezTo>
                  <a:cubicBezTo>
                    <a:pt x="11" y="246"/>
                    <a:pt x="11" y="250"/>
                    <a:pt x="10" y="254"/>
                  </a:cubicBezTo>
                  <a:cubicBezTo>
                    <a:pt x="10" y="257"/>
                    <a:pt x="10" y="260"/>
                    <a:pt x="11" y="262"/>
                  </a:cubicBezTo>
                  <a:cubicBezTo>
                    <a:pt x="13" y="265"/>
                    <a:pt x="8" y="282"/>
                    <a:pt x="4" y="287"/>
                  </a:cubicBezTo>
                  <a:cubicBezTo>
                    <a:pt x="0" y="292"/>
                    <a:pt x="4" y="293"/>
                    <a:pt x="8" y="296"/>
                  </a:cubicBezTo>
                  <a:cubicBezTo>
                    <a:pt x="12" y="300"/>
                    <a:pt x="9" y="312"/>
                    <a:pt x="9" y="315"/>
                  </a:cubicBezTo>
                  <a:cubicBezTo>
                    <a:pt x="9" y="317"/>
                    <a:pt x="13" y="317"/>
                    <a:pt x="18" y="317"/>
                  </a:cubicBezTo>
                  <a:cubicBezTo>
                    <a:pt x="20" y="317"/>
                    <a:pt x="23" y="316"/>
                    <a:pt x="26" y="315"/>
                  </a:cubicBezTo>
                  <a:cubicBezTo>
                    <a:pt x="28" y="315"/>
                    <a:pt x="30" y="315"/>
                    <a:pt x="32" y="315"/>
                  </a:cubicBezTo>
                  <a:cubicBezTo>
                    <a:pt x="36" y="317"/>
                    <a:pt x="39" y="328"/>
                    <a:pt x="45" y="328"/>
                  </a:cubicBezTo>
                  <a:cubicBezTo>
                    <a:pt x="47" y="327"/>
                    <a:pt x="46" y="326"/>
                    <a:pt x="47" y="324"/>
                  </a:cubicBezTo>
                  <a:cubicBezTo>
                    <a:pt x="49" y="323"/>
                    <a:pt x="51" y="324"/>
                    <a:pt x="54" y="324"/>
                  </a:cubicBezTo>
                  <a:cubicBezTo>
                    <a:pt x="56" y="324"/>
                    <a:pt x="57" y="320"/>
                    <a:pt x="63" y="320"/>
                  </a:cubicBezTo>
                  <a:cubicBezTo>
                    <a:pt x="69" y="320"/>
                    <a:pt x="73" y="320"/>
                    <a:pt x="77" y="320"/>
                  </a:cubicBezTo>
                  <a:cubicBezTo>
                    <a:pt x="81" y="320"/>
                    <a:pt x="84" y="319"/>
                    <a:pt x="85" y="316"/>
                  </a:cubicBezTo>
                  <a:cubicBezTo>
                    <a:pt x="86" y="313"/>
                    <a:pt x="89" y="311"/>
                    <a:pt x="93" y="310"/>
                  </a:cubicBezTo>
                  <a:cubicBezTo>
                    <a:pt x="97" y="310"/>
                    <a:pt x="97" y="305"/>
                    <a:pt x="97" y="303"/>
                  </a:cubicBezTo>
                  <a:cubicBezTo>
                    <a:pt x="97" y="300"/>
                    <a:pt x="104" y="296"/>
                    <a:pt x="105" y="294"/>
                  </a:cubicBezTo>
                  <a:cubicBezTo>
                    <a:pt x="105" y="293"/>
                    <a:pt x="101" y="285"/>
                    <a:pt x="105" y="279"/>
                  </a:cubicBezTo>
                  <a:cubicBezTo>
                    <a:pt x="109" y="272"/>
                    <a:pt x="114" y="272"/>
                    <a:pt x="114" y="268"/>
                  </a:cubicBezTo>
                  <a:cubicBezTo>
                    <a:pt x="114" y="265"/>
                    <a:pt x="118" y="264"/>
                    <a:pt x="124" y="263"/>
                  </a:cubicBezTo>
                  <a:cubicBezTo>
                    <a:pt x="129" y="263"/>
                    <a:pt x="131" y="259"/>
                    <a:pt x="135" y="257"/>
                  </a:cubicBezTo>
                  <a:cubicBezTo>
                    <a:pt x="139" y="255"/>
                    <a:pt x="141" y="253"/>
                    <a:pt x="140" y="248"/>
                  </a:cubicBezTo>
                  <a:cubicBezTo>
                    <a:pt x="140" y="247"/>
                    <a:pt x="139" y="246"/>
                    <a:pt x="139" y="245"/>
                  </a:cubicBezTo>
                  <a:cubicBezTo>
                    <a:pt x="137" y="239"/>
                    <a:pt x="143" y="236"/>
                    <a:pt x="148" y="235"/>
                  </a:cubicBezTo>
                  <a:cubicBezTo>
                    <a:pt x="153" y="234"/>
                    <a:pt x="165" y="237"/>
                    <a:pt x="168" y="239"/>
                  </a:cubicBezTo>
                  <a:cubicBezTo>
                    <a:pt x="171" y="241"/>
                    <a:pt x="175" y="240"/>
                    <a:pt x="180" y="235"/>
                  </a:cubicBezTo>
                  <a:cubicBezTo>
                    <a:pt x="182" y="232"/>
                    <a:pt x="185" y="231"/>
                    <a:pt x="187" y="231"/>
                  </a:cubicBezTo>
                  <a:cubicBezTo>
                    <a:pt x="188" y="230"/>
                    <a:pt x="190" y="230"/>
                    <a:pt x="192" y="229"/>
                  </a:cubicBezTo>
                  <a:cubicBezTo>
                    <a:pt x="195" y="227"/>
                    <a:pt x="194" y="224"/>
                    <a:pt x="199" y="223"/>
                  </a:cubicBezTo>
                  <a:cubicBezTo>
                    <a:pt x="205" y="221"/>
                    <a:pt x="212" y="226"/>
                    <a:pt x="214" y="229"/>
                  </a:cubicBezTo>
                  <a:cubicBezTo>
                    <a:pt x="216" y="232"/>
                    <a:pt x="217" y="233"/>
                    <a:pt x="217" y="235"/>
                  </a:cubicBezTo>
                  <a:cubicBezTo>
                    <a:pt x="218" y="238"/>
                    <a:pt x="220" y="243"/>
                    <a:pt x="228" y="248"/>
                  </a:cubicBezTo>
                  <a:cubicBezTo>
                    <a:pt x="235" y="253"/>
                    <a:pt x="238" y="259"/>
                    <a:pt x="242" y="261"/>
                  </a:cubicBezTo>
                  <a:cubicBezTo>
                    <a:pt x="246" y="263"/>
                    <a:pt x="250" y="262"/>
                    <a:pt x="252" y="265"/>
                  </a:cubicBezTo>
                  <a:cubicBezTo>
                    <a:pt x="255" y="268"/>
                    <a:pt x="258" y="270"/>
                    <a:pt x="262" y="271"/>
                  </a:cubicBezTo>
                  <a:cubicBezTo>
                    <a:pt x="265" y="273"/>
                    <a:pt x="266" y="277"/>
                    <a:pt x="269" y="278"/>
                  </a:cubicBezTo>
                  <a:cubicBezTo>
                    <a:pt x="273" y="278"/>
                    <a:pt x="270" y="281"/>
                    <a:pt x="273" y="284"/>
                  </a:cubicBezTo>
                  <a:cubicBezTo>
                    <a:pt x="275" y="287"/>
                    <a:pt x="276" y="292"/>
                    <a:pt x="273" y="296"/>
                  </a:cubicBezTo>
                  <a:cubicBezTo>
                    <a:pt x="271" y="299"/>
                    <a:pt x="272" y="304"/>
                    <a:pt x="274" y="304"/>
                  </a:cubicBezTo>
                  <a:cubicBezTo>
                    <a:pt x="275" y="304"/>
                    <a:pt x="279" y="298"/>
                    <a:pt x="279" y="295"/>
                  </a:cubicBezTo>
                  <a:cubicBezTo>
                    <a:pt x="279" y="292"/>
                    <a:pt x="283" y="292"/>
                    <a:pt x="285" y="289"/>
                  </a:cubicBezTo>
                  <a:cubicBezTo>
                    <a:pt x="288" y="286"/>
                    <a:pt x="281" y="285"/>
                    <a:pt x="280" y="281"/>
                  </a:cubicBezTo>
                  <a:cubicBezTo>
                    <a:pt x="279" y="276"/>
                    <a:pt x="285" y="272"/>
                    <a:pt x="291" y="276"/>
                  </a:cubicBezTo>
                  <a:cubicBezTo>
                    <a:pt x="296" y="279"/>
                    <a:pt x="298" y="282"/>
                    <a:pt x="299" y="276"/>
                  </a:cubicBezTo>
                  <a:cubicBezTo>
                    <a:pt x="299" y="271"/>
                    <a:pt x="282" y="264"/>
                    <a:pt x="277" y="261"/>
                  </a:cubicBezTo>
                  <a:cubicBezTo>
                    <a:pt x="273" y="259"/>
                    <a:pt x="276" y="255"/>
                    <a:pt x="270" y="255"/>
                  </a:cubicBezTo>
                  <a:cubicBezTo>
                    <a:pt x="263" y="255"/>
                    <a:pt x="255" y="247"/>
                    <a:pt x="253" y="238"/>
                  </a:cubicBezTo>
                  <a:cubicBezTo>
                    <a:pt x="251" y="229"/>
                    <a:pt x="240" y="228"/>
                    <a:pt x="238" y="223"/>
                  </a:cubicBezTo>
                  <a:cubicBezTo>
                    <a:pt x="235" y="217"/>
                    <a:pt x="240" y="217"/>
                    <a:pt x="238" y="212"/>
                  </a:cubicBezTo>
                  <a:cubicBezTo>
                    <a:pt x="236" y="207"/>
                    <a:pt x="246" y="204"/>
                    <a:pt x="250" y="205"/>
                  </a:cubicBezTo>
                  <a:cubicBezTo>
                    <a:pt x="251" y="206"/>
                    <a:pt x="251" y="207"/>
                    <a:pt x="251" y="208"/>
                  </a:cubicBezTo>
                  <a:cubicBezTo>
                    <a:pt x="252" y="210"/>
                    <a:pt x="252" y="213"/>
                    <a:pt x="253" y="213"/>
                  </a:cubicBezTo>
                  <a:cubicBezTo>
                    <a:pt x="256" y="213"/>
                    <a:pt x="261" y="212"/>
                    <a:pt x="262" y="216"/>
                  </a:cubicBezTo>
                  <a:cubicBezTo>
                    <a:pt x="262" y="220"/>
                    <a:pt x="269" y="228"/>
                    <a:pt x="271" y="231"/>
                  </a:cubicBezTo>
                  <a:cubicBezTo>
                    <a:pt x="274" y="234"/>
                    <a:pt x="279" y="233"/>
                    <a:pt x="280" y="236"/>
                  </a:cubicBezTo>
                  <a:cubicBezTo>
                    <a:pt x="280" y="238"/>
                    <a:pt x="284" y="240"/>
                    <a:pt x="289" y="241"/>
                  </a:cubicBezTo>
                  <a:cubicBezTo>
                    <a:pt x="290" y="241"/>
                    <a:pt x="292" y="242"/>
                    <a:pt x="293" y="243"/>
                  </a:cubicBezTo>
                  <a:cubicBezTo>
                    <a:pt x="295" y="244"/>
                    <a:pt x="297" y="245"/>
                    <a:pt x="299" y="247"/>
                  </a:cubicBezTo>
                  <a:cubicBezTo>
                    <a:pt x="302" y="249"/>
                    <a:pt x="304" y="251"/>
                    <a:pt x="306" y="252"/>
                  </a:cubicBezTo>
                  <a:cubicBezTo>
                    <a:pt x="307" y="252"/>
                    <a:pt x="307" y="252"/>
                    <a:pt x="307" y="253"/>
                  </a:cubicBezTo>
                  <a:cubicBezTo>
                    <a:pt x="311" y="255"/>
                    <a:pt x="313" y="256"/>
                    <a:pt x="310" y="259"/>
                  </a:cubicBezTo>
                  <a:cubicBezTo>
                    <a:pt x="307" y="262"/>
                    <a:pt x="306" y="272"/>
                    <a:pt x="309" y="275"/>
                  </a:cubicBezTo>
                  <a:cubicBezTo>
                    <a:pt x="313" y="278"/>
                    <a:pt x="314" y="283"/>
                    <a:pt x="317" y="284"/>
                  </a:cubicBezTo>
                  <a:cubicBezTo>
                    <a:pt x="317" y="284"/>
                    <a:pt x="317" y="284"/>
                    <a:pt x="317" y="284"/>
                  </a:cubicBezTo>
                  <a:cubicBezTo>
                    <a:pt x="321" y="285"/>
                    <a:pt x="323" y="290"/>
                    <a:pt x="323" y="293"/>
                  </a:cubicBezTo>
                  <a:cubicBezTo>
                    <a:pt x="322" y="297"/>
                    <a:pt x="328" y="299"/>
                    <a:pt x="330" y="296"/>
                  </a:cubicBezTo>
                  <a:cubicBezTo>
                    <a:pt x="333" y="293"/>
                    <a:pt x="340" y="298"/>
                    <a:pt x="340" y="299"/>
                  </a:cubicBezTo>
                  <a:cubicBezTo>
                    <a:pt x="340" y="301"/>
                    <a:pt x="333" y="297"/>
                    <a:pt x="329" y="300"/>
                  </a:cubicBezTo>
                  <a:cubicBezTo>
                    <a:pt x="324" y="303"/>
                    <a:pt x="332" y="306"/>
                    <a:pt x="331" y="309"/>
                  </a:cubicBezTo>
                  <a:cubicBezTo>
                    <a:pt x="330" y="313"/>
                    <a:pt x="333" y="317"/>
                    <a:pt x="336" y="317"/>
                  </a:cubicBezTo>
                  <a:cubicBezTo>
                    <a:pt x="340" y="317"/>
                    <a:pt x="344" y="323"/>
                    <a:pt x="346" y="322"/>
                  </a:cubicBezTo>
                  <a:cubicBezTo>
                    <a:pt x="348" y="320"/>
                    <a:pt x="344" y="312"/>
                    <a:pt x="344" y="311"/>
                  </a:cubicBezTo>
                  <a:cubicBezTo>
                    <a:pt x="345" y="310"/>
                    <a:pt x="350" y="313"/>
                    <a:pt x="352" y="311"/>
                  </a:cubicBezTo>
                  <a:cubicBezTo>
                    <a:pt x="354" y="308"/>
                    <a:pt x="350" y="306"/>
                    <a:pt x="347" y="306"/>
                  </a:cubicBezTo>
                  <a:cubicBezTo>
                    <a:pt x="344" y="306"/>
                    <a:pt x="347" y="302"/>
                    <a:pt x="351" y="304"/>
                  </a:cubicBezTo>
                  <a:cubicBezTo>
                    <a:pt x="355" y="307"/>
                    <a:pt x="357" y="304"/>
                    <a:pt x="358" y="303"/>
                  </a:cubicBezTo>
                  <a:cubicBezTo>
                    <a:pt x="360" y="303"/>
                    <a:pt x="361" y="296"/>
                    <a:pt x="355" y="295"/>
                  </a:cubicBezTo>
                  <a:cubicBezTo>
                    <a:pt x="349" y="293"/>
                    <a:pt x="350" y="299"/>
                    <a:pt x="346" y="295"/>
                  </a:cubicBezTo>
                  <a:cubicBezTo>
                    <a:pt x="342" y="291"/>
                    <a:pt x="350" y="293"/>
                    <a:pt x="350" y="289"/>
                  </a:cubicBezTo>
                  <a:cubicBezTo>
                    <a:pt x="350" y="286"/>
                    <a:pt x="344" y="281"/>
                    <a:pt x="341" y="277"/>
                  </a:cubicBezTo>
                  <a:cubicBezTo>
                    <a:pt x="338" y="273"/>
                    <a:pt x="345" y="271"/>
                    <a:pt x="346" y="274"/>
                  </a:cubicBezTo>
                  <a:cubicBezTo>
                    <a:pt x="348" y="277"/>
                    <a:pt x="352" y="277"/>
                    <a:pt x="355" y="275"/>
                  </a:cubicBezTo>
                  <a:cubicBezTo>
                    <a:pt x="358" y="274"/>
                    <a:pt x="352" y="269"/>
                    <a:pt x="357" y="267"/>
                  </a:cubicBezTo>
                  <a:cubicBezTo>
                    <a:pt x="362" y="266"/>
                    <a:pt x="362" y="269"/>
                    <a:pt x="363" y="269"/>
                  </a:cubicBezTo>
                  <a:cubicBezTo>
                    <a:pt x="365" y="270"/>
                    <a:pt x="366" y="266"/>
                    <a:pt x="372" y="266"/>
                  </a:cubicBezTo>
                  <a:cubicBezTo>
                    <a:pt x="374" y="266"/>
                    <a:pt x="376" y="267"/>
                    <a:pt x="379" y="269"/>
                  </a:cubicBezTo>
                  <a:cubicBezTo>
                    <a:pt x="381" y="270"/>
                    <a:pt x="383" y="272"/>
                    <a:pt x="385" y="272"/>
                  </a:cubicBezTo>
                  <a:cubicBezTo>
                    <a:pt x="386" y="272"/>
                    <a:pt x="387" y="272"/>
                    <a:pt x="388" y="271"/>
                  </a:cubicBezTo>
                  <a:cubicBezTo>
                    <a:pt x="407" y="265"/>
                    <a:pt x="407" y="265"/>
                    <a:pt x="407" y="265"/>
                  </a:cubicBezTo>
                  <a:cubicBezTo>
                    <a:pt x="408" y="265"/>
                    <a:pt x="409" y="265"/>
                    <a:pt x="409" y="264"/>
                  </a:cubicBezTo>
                  <a:cubicBezTo>
                    <a:pt x="411" y="263"/>
                    <a:pt x="404" y="260"/>
                    <a:pt x="401" y="258"/>
                  </a:cubicBezTo>
                  <a:cubicBezTo>
                    <a:pt x="400" y="257"/>
                    <a:pt x="399" y="254"/>
                    <a:pt x="399" y="252"/>
                  </a:cubicBezTo>
                  <a:cubicBezTo>
                    <a:pt x="398" y="251"/>
                    <a:pt x="398" y="250"/>
                    <a:pt x="397" y="250"/>
                  </a:cubicBezTo>
                  <a:cubicBezTo>
                    <a:pt x="395" y="250"/>
                    <a:pt x="393" y="242"/>
                    <a:pt x="395" y="242"/>
                  </a:cubicBezTo>
                  <a:cubicBezTo>
                    <a:pt x="397" y="241"/>
                    <a:pt x="400" y="234"/>
                    <a:pt x="403" y="233"/>
                  </a:cubicBezTo>
                  <a:cubicBezTo>
                    <a:pt x="405" y="232"/>
                    <a:pt x="405" y="231"/>
                    <a:pt x="406" y="230"/>
                  </a:cubicBezTo>
                  <a:cubicBezTo>
                    <a:pt x="406" y="229"/>
                    <a:pt x="406" y="227"/>
                    <a:pt x="406" y="225"/>
                  </a:cubicBezTo>
                  <a:cubicBezTo>
                    <a:pt x="406" y="221"/>
                    <a:pt x="408" y="216"/>
                    <a:pt x="411" y="216"/>
                  </a:cubicBezTo>
                  <a:cubicBezTo>
                    <a:pt x="414" y="216"/>
                    <a:pt x="417" y="216"/>
                    <a:pt x="417" y="210"/>
                  </a:cubicBezTo>
                  <a:cubicBezTo>
                    <a:pt x="417" y="210"/>
                    <a:pt x="417" y="210"/>
                    <a:pt x="416" y="210"/>
                  </a:cubicBezTo>
                  <a:cubicBezTo>
                    <a:pt x="416" y="205"/>
                    <a:pt x="417" y="205"/>
                    <a:pt x="422" y="202"/>
                  </a:cubicBezTo>
                  <a:cubicBezTo>
                    <a:pt x="426" y="198"/>
                    <a:pt x="427" y="192"/>
                    <a:pt x="431" y="191"/>
                  </a:cubicBezTo>
                  <a:cubicBezTo>
                    <a:pt x="435" y="190"/>
                    <a:pt x="437" y="188"/>
                    <a:pt x="443" y="189"/>
                  </a:cubicBezTo>
                  <a:cubicBezTo>
                    <a:pt x="449" y="190"/>
                    <a:pt x="440" y="194"/>
                    <a:pt x="444" y="196"/>
                  </a:cubicBezTo>
                  <a:cubicBezTo>
                    <a:pt x="448" y="198"/>
                    <a:pt x="460" y="196"/>
                    <a:pt x="461" y="199"/>
                  </a:cubicBezTo>
                  <a:cubicBezTo>
                    <a:pt x="462" y="202"/>
                    <a:pt x="447" y="205"/>
                    <a:pt x="447" y="207"/>
                  </a:cubicBezTo>
                  <a:cubicBezTo>
                    <a:pt x="447" y="208"/>
                    <a:pt x="455" y="210"/>
                    <a:pt x="458" y="212"/>
                  </a:cubicBezTo>
                  <a:cubicBezTo>
                    <a:pt x="460" y="213"/>
                    <a:pt x="457" y="218"/>
                    <a:pt x="458" y="220"/>
                  </a:cubicBezTo>
                  <a:cubicBezTo>
                    <a:pt x="459" y="221"/>
                    <a:pt x="463" y="220"/>
                    <a:pt x="467" y="218"/>
                  </a:cubicBezTo>
                  <a:cubicBezTo>
                    <a:pt x="470" y="215"/>
                    <a:pt x="473" y="216"/>
                    <a:pt x="477" y="213"/>
                  </a:cubicBezTo>
                  <a:cubicBezTo>
                    <a:pt x="481" y="210"/>
                    <a:pt x="490" y="213"/>
                    <a:pt x="491" y="211"/>
                  </a:cubicBezTo>
                  <a:cubicBezTo>
                    <a:pt x="492" y="209"/>
                    <a:pt x="489" y="208"/>
                    <a:pt x="480" y="208"/>
                  </a:cubicBezTo>
                  <a:cubicBezTo>
                    <a:pt x="472" y="209"/>
                    <a:pt x="472" y="201"/>
                    <a:pt x="472" y="200"/>
                  </a:cubicBezTo>
                  <a:cubicBezTo>
                    <a:pt x="472" y="198"/>
                    <a:pt x="480" y="192"/>
                    <a:pt x="485" y="191"/>
                  </a:cubicBezTo>
                  <a:cubicBezTo>
                    <a:pt x="490" y="191"/>
                    <a:pt x="494" y="189"/>
                    <a:pt x="499" y="187"/>
                  </a:cubicBezTo>
                  <a:cubicBezTo>
                    <a:pt x="501" y="186"/>
                    <a:pt x="504" y="185"/>
                    <a:pt x="507" y="185"/>
                  </a:cubicBezTo>
                  <a:cubicBezTo>
                    <a:pt x="507" y="182"/>
                    <a:pt x="506" y="180"/>
                    <a:pt x="508" y="180"/>
                  </a:cubicBezTo>
                  <a:cubicBezTo>
                    <a:pt x="509" y="179"/>
                    <a:pt x="514" y="174"/>
                    <a:pt x="516" y="174"/>
                  </a:cubicBezTo>
                  <a:cubicBezTo>
                    <a:pt x="518" y="174"/>
                    <a:pt x="525" y="175"/>
                    <a:pt x="525" y="174"/>
                  </a:cubicBezTo>
                  <a:cubicBezTo>
                    <a:pt x="525" y="173"/>
                    <a:pt x="527" y="169"/>
                    <a:pt x="527" y="168"/>
                  </a:cubicBezTo>
                  <a:cubicBezTo>
                    <a:pt x="526" y="167"/>
                    <a:pt x="524" y="165"/>
                    <a:pt x="524" y="164"/>
                  </a:cubicBezTo>
                  <a:cubicBezTo>
                    <a:pt x="525" y="162"/>
                    <a:pt x="528" y="162"/>
                    <a:pt x="528" y="161"/>
                  </a:cubicBezTo>
                  <a:cubicBezTo>
                    <a:pt x="528" y="160"/>
                    <a:pt x="525" y="159"/>
                    <a:pt x="525" y="158"/>
                  </a:cubicBezTo>
                  <a:moveTo>
                    <a:pt x="343" y="151"/>
                  </a:moveTo>
                  <a:cubicBezTo>
                    <a:pt x="343" y="153"/>
                    <a:pt x="344" y="157"/>
                    <a:pt x="343" y="158"/>
                  </a:cubicBezTo>
                  <a:cubicBezTo>
                    <a:pt x="343" y="157"/>
                    <a:pt x="343" y="157"/>
                    <a:pt x="343" y="157"/>
                  </a:cubicBezTo>
                  <a:cubicBezTo>
                    <a:pt x="344" y="156"/>
                    <a:pt x="343" y="153"/>
                    <a:pt x="343" y="151"/>
                  </a:cubicBezTo>
                  <a:moveTo>
                    <a:pt x="340" y="248"/>
                  </a:moveTo>
                  <a:cubicBezTo>
                    <a:pt x="340" y="248"/>
                    <a:pt x="340" y="248"/>
                    <a:pt x="340" y="248"/>
                  </a:cubicBezTo>
                  <a:cubicBezTo>
                    <a:pt x="340" y="248"/>
                    <a:pt x="340" y="248"/>
                    <a:pt x="340" y="248"/>
                  </a:cubicBezTo>
                  <a:close/>
                  <a:moveTo>
                    <a:pt x="343" y="171"/>
                  </a:moveTo>
                  <a:cubicBezTo>
                    <a:pt x="343" y="171"/>
                    <a:pt x="344" y="171"/>
                    <a:pt x="344" y="171"/>
                  </a:cubicBezTo>
                  <a:cubicBezTo>
                    <a:pt x="344" y="171"/>
                    <a:pt x="343" y="171"/>
                    <a:pt x="343" y="171"/>
                  </a:cubicBezTo>
                  <a:moveTo>
                    <a:pt x="341" y="245"/>
                  </a:moveTo>
                  <a:cubicBezTo>
                    <a:pt x="341" y="244"/>
                    <a:pt x="341" y="244"/>
                    <a:pt x="341" y="244"/>
                  </a:cubicBezTo>
                  <a:cubicBezTo>
                    <a:pt x="341" y="244"/>
                    <a:pt x="341" y="244"/>
                    <a:pt x="341" y="245"/>
                  </a:cubicBezTo>
                  <a:moveTo>
                    <a:pt x="342" y="224"/>
                  </a:moveTo>
                  <a:cubicBezTo>
                    <a:pt x="342" y="224"/>
                    <a:pt x="342" y="224"/>
                    <a:pt x="342" y="224"/>
                  </a:cubicBezTo>
                  <a:cubicBezTo>
                    <a:pt x="342" y="224"/>
                    <a:pt x="342" y="224"/>
                    <a:pt x="342" y="224"/>
                  </a:cubicBezTo>
                  <a:moveTo>
                    <a:pt x="341" y="225"/>
                  </a:moveTo>
                  <a:cubicBezTo>
                    <a:pt x="341" y="225"/>
                    <a:pt x="341" y="225"/>
                    <a:pt x="341" y="225"/>
                  </a:cubicBezTo>
                  <a:cubicBezTo>
                    <a:pt x="341" y="225"/>
                    <a:pt x="341" y="225"/>
                    <a:pt x="341" y="225"/>
                  </a:cubicBezTo>
                  <a:moveTo>
                    <a:pt x="342" y="224"/>
                  </a:moveTo>
                  <a:cubicBezTo>
                    <a:pt x="342" y="224"/>
                    <a:pt x="342" y="224"/>
                    <a:pt x="342" y="224"/>
                  </a:cubicBezTo>
                  <a:cubicBezTo>
                    <a:pt x="342" y="224"/>
                    <a:pt x="342" y="224"/>
                    <a:pt x="342" y="224"/>
                  </a:cubicBezTo>
                  <a:cubicBezTo>
                    <a:pt x="342" y="224"/>
                    <a:pt x="342" y="224"/>
                    <a:pt x="342" y="224"/>
                  </a:cubicBezTo>
                  <a:moveTo>
                    <a:pt x="341" y="221"/>
                  </a:moveTo>
                  <a:cubicBezTo>
                    <a:pt x="341" y="221"/>
                    <a:pt x="341" y="221"/>
                    <a:pt x="341" y="221"/>
                  </a:cubicBezTo>
                  <a:cubicBezTo>
                    <a:pt x="341" y="221"/>
                    <a:pt x="341" y="221"/>
                    <a:pt x="341" y="221"/>
                  </a:cubicBezTo>
                  <a:moveTo>
                    <a:pt x="345" y="172"/>
                  </a:moveTo>
                  <a:cubicBezTo>
                    <a:pt x="345" y="172"/>
                    <a:pt x="345" y="172"/>
                    <a:pt x="345" y="172"/>
                  </a:cubicBezTo>
                  <a:close/>
                  <a:moveTo>
                    <a:pt x="344" y="174"/>
                  </a:moveTo>
                  <a:cubicBezTo>
                    <a:pt x="345" y="173"/>
                    <a:pt x="345" y="173"/>
                    <a:pt x="345" y="173"/>
                  </a:cubicBezTo>
                  <a:cubicBezTo>
                    <a:pt x="345" y="173"/>
                    <a:pt x="345" y="173"/>
                    <a:pt x="344" y="174"/>
                  </a:cubicBezTo>
                  <a:moveTo>
                    <a:pt x="345" y="173"/>
                  </a:moveTo>
                  <a:cubicBezTo>
                    <a:pt x="345" y="173"/>
                    <a:pt x="345" y="173"/>
                    <a:pt x="345" y="173"/>
                  </a:cubicBezTo>
                  <a:cubicBezTo>
                    <a:pt x="345" y="173"/>
                    <a:pt x="345" y="173"/>
                    <a:pt x="345" y="173"/>
                  </a:cubicBezTo>
                  <a:moveTo>
                    <a:pt x="326" y="196"/>
                  </a:moveTo>
                  <a:cubicBezTo>
                    <a:pt x="326" y="196"/>
                    <a:pt x="326" y="196"/>
                    <a:pt x="326" y="196"/>
                  </a:cubicBezTo>
                  <a:cubicBezTo>
                    <a:pt x="326" y="196"/>
                    <a:pt x="326" y="196"/>
                    <a:pt x="326" y="196"/>
                  </a:cubicBezTo>
                  <a:moveTo>
                    <a:pt x="324" y="197"/>
                  </a:moveTo>
                  <a:cubicBezTo>
                    <a:pt x="325" y="197"/>
                    <a:pt x="325" y="197"/>
                    <a:pt x="325" y="197"/>
                  </a:cubicBezTo>
                  <a:cubicBezTo>
                    <a:pt x="325" y="197"/>
                    <a:pt x="325" y="197"/>
                    <a:pt x="324" y="197"/>
                  </a:cubicBezTo>
                  <a:moveTo>
                    <a:pt x="341" y="245"/>
                  </a:moveTo>
                  <a:cubicBezTo>
                    <a:pt x="341" y="245"/>
                    <a:pt x="341" y="245"/>
                    <a:pt x="340" y="245"/>
                  </a:cubicBezTo>
                  <a:cubicBezTo>
                    <a:pt x="341" y="245"/>
                    <a:pt x="341" y="245"/>
                    <a:pt x="341" y="245"/>
                  </a:cubicBezTo>
                  <a:moveTo>
                    <a:pt x="341" y="249"/>
                  </a:moveTo>
                  <a:cubicBezTo>
                    <a:pt x="340" y="249"/>
                    <a:pt x="340" y="249"/>
                    <a:pt x="340" y="249"/>
                  </a:cubicBezTo>
                  <a:cubicBezTo>
                    <a:pt x="340" y="249"/>
                    <a:pt x="340" y="249"/>
                    <a:pt x="341" y="249"/>
                  </a:cubicBezTo>
                  <a:moveTo>
                    <a:pt x="345" y="172"/>
                  </a:moveTo>
                  <a:cubicBezTo>
                    <a:pt x="345" y="172"/>
                    <a:pt x="345" y="172"/>
                    <a:pt x="345" y="172"/>
                  </a:cubicBezTo>
                  <a:cubicBezTo>
                    <a:pt x="345" y="172"/>
                    <a:pt x="345" y="172"/>
                    <a:pt x="345" y="172"/>
                  </a:cubicBezTo>
                  <a:cubicBezTo>
                    <a:pt x="345" y="172"/>
                    <a:pt x="345" y="172"/>
                    <a:pt x="345" y="172"/>
                  </a:cubicBezTo>
                  <a:moveTo>
                    <a:pt x="344" y="171"/>
                  </a:moveTo>
                  <a:cubicBezTo>
                    <a:pt x="344" y="171"/>
                    <a:pt x="344" y="171"/>
                    <a:pt x="344" y="171"/>
                  </a:cubicBezTo>
                  <a:cubicBezTo>
                    <a:pt x="344" y="171"/>
                    <a:pt x="344" y="171"/>
                    <a:pt x="344" y="171"/>
                  </a:cubicBezTo>
                  <a:moveTo>
                    <a:pt x="345" y="171"/>
                  </a:moveTo>
                  <a:cubicBezTo>
                    <a:pt x="345" y="171"/>
                    <a:pt x="345" y="171"/>
                    <a:pt x="345" y="171"/>
                  </a:cubicBezTo>
                  <a:cubicBezTo>
                    <a:pt x="345" y="171"/>
                    <a:pt x="345" y="171"/>
                    <a:pt x="345" y="171"/>
                  </a:cubicBezTo>
                  <a:moveTo>
                    <a:pt x="353" y="123"/>
                  </a:moveTo>
                  <a:cubicBezTo>
                    <a:pt x="352" y="122"/>
                    <a:pt x="352" y="122"/>
                    <a:pt x="352" y="121"/>
                  </a:cubicBezTo>
                  <a:cubicBezTo>
                    <a:pt x="352" y="121"/>
                    <a:pt x="352" y="122"/>
                    <a:pt x="352" y="122"/>
                  </a:cubicBezTo>
                  <a:cubicBezTo>
                    <a:pt x="352" y="123"/>
                    <a:pt x="352" y="123"/>
                    <a:pt x="353" y="123"/>
                  </a:cubicBezTo>
                  <a:moveTo>
                    <a:pt x="353" y="125"/>
                  </a:moveTo>
                  <a:cubicBezTo>
                    <a:pt x="353" y="125"/>
                    <a:pt x="353" y="125"/>
                    <a:pt x="353" y="125"/>
                  </a:cubicBezTo>
                  <a:cubicBezTo>
                    <a:pt x="353" y="125"/>
                    <a:pt x="353" y="125"/>
                    <a:pt x="353" y="125"/>
                  </a:cubicBezTo>
                  <a:moveTo>
                    <a:pt x="353" y="124"/>
                  </a:moveTo>
                  <a:cubicBezTo>
                    <a:pt x="353" y="124"/>
                    <a:pt x="353" y="124"/>
                    <a:pt x="353" y="123"/>
                  </a:cubicBezTo>
                  <a:cubicBezTo>
                    <a:pt x="353" y="124"/>
                    <a:pt x="353" y="124"/>
                    <a:pt x="353" y="124"/>
                  </a:cubicBezTo>
                  <a:moveTo>
                    <a:pt x="352" y="117"/>
                  </a:moveTo>
                  <a:cubicBezTo>
                    <a:pt x="352" y="117"/>
                    <a:pt x="352" y="117"/>
                    <a:pt x="353" y="116"/>
                  </a:cubicBezTo>
                  <a:cubicBezTo>
                    <a:pt x="352" y="117"/>
                    <a:pt x="352" y="117"/>
                    <a:pt x="352" y="117"/>
                  </a:cubicBezTo>
                  <a:moveTo>
                    <a:pt x="352" y="118"/>
                  </a:moveTo>
                  <a:cubicBezTo>
                    <a:pt x="352" y="118"/>
                    <a:pt x="352" y="118"/>
                    <a:pt x="352" y="119"/>
                  </a:cubicBezTo>
                  <a:cubicBezTo>
                    <a:pt x="352" y="118"/>
                    <a:pt x="352" y="118"/>
                    <a:pt x="352" y="118"/>
                  </a:cubicBezTo>
                  <a:moveTo>
                    <a:pt x="352" y="119"/>
                  </a:moveTo>
                  <a:cubicBezTo>
                    <a:pt x="352" y="120"/>
                    <a:pt x="352" y="120"/>
                    <a:pt x="352" y="121"/>
                  </a:cubicBezTo>
                  <a:cubicBezTo>
                    <a:pt x="352" y="120"/>
                    <a:pt x="352" y="120"/>
                    <a:pt x="352" y="119"/>
                  </a:cubicBezTo>
                  <a:moveTo>
                    <a:pt x="353" y="88"/>
                  </a:moveTo>
                  <a:cubicBezTo>
                    <a:pt x="353" y="88"/>
                    <a:pt x="353" y="88"/>
                    <a:pt x="353" y="88"/>
                  </a:cubicBezTo>
                  <a:cubicBezTo>
                    <a:pt x="353" y="88"/>
                    <a:pt x="353" y="88"/>
                    <a:pt x="353" y="88"/>
                  </a:cubicBezTo>
                  <a:moveTo>
                    <a:pt x="383" y="170"/>
                  </a:moveTo>
                  <a:cubicBezTo>
                    <a:pt x="383" y="170"/>
                    <a:pt x="382" y="170"/>
                    <a:pt x="382" y="170"/>
                  </a:cubicBezTo>
                  <a:cubicBezTo>
                    <a:pt x="382" y="170"/>
                    <a:pt x="383" y="170"/>
                    <a:pt x="383" y="170"/>
                  </a:cubicBezTo>
                  <a:moveTo>
                    <a:pt x="393" y="166"/>
                  </a:moveTo>
                  <a:cubicBezTo>
                    <a:pt x="391" y="167"/>
                    <a:pt x="389" y="167"/>
                    <a:pt x="387" y="168"/>
                  </a:cubicBezTo>
                  <a:cubicBezTo>
                    <a:pt x="385" y="168"/>
                    <a:pt x="384" y="169"/>
                    <a:pt x="383" y="170"/>
                  </a:cubicBezTo>
                  <a:cubicBezTo>
                    <a:pt x="385" y="168"/>
                    <a:pt x="389" y="167"/>
                    <a:pt x="393" y="166"/>
                  </a:cubicBezTo>
                  <a:moveTo>
                    <a:pt x="395" y="166"/>
                  </a:moveTo>
                  <a:cubicBezTo>
                    <a:pt x="395" y="166"/>
                    <a:pt x="395" y="166"/>
                    <a:pt x="395" y="166"/>
                  </a:cubicBezTo>
                  <a:cubicBezTo>
                    <a:pt x="395" y="166"/>
                    <a:pt x="395" y="166"/>
                    <a:pt x="395" y="166"/>
                  </a:cubicBezTo>
                  <a:moveTo>
                    <a:pt x="394" y="166"/>
                  </a:moveTo>
                  <a:cubicBezTo>
                    <a:pt x="394" y="166"/>
                    <a:pt x="394" y="166"/>
                    <a:pt x="394" y="166"/>
                  </a:cubicBezTo>
                  <a:cubicBezTo>
                    <a:pt x="394" y="166"/>
                    <a:pt x="394" y="166"/>
                    <a:pt x="394" y="166"/>
                  </a:cubicBezTo>
                  <a:moveTo>
                    <a:pt x="393" y="166"/>
                  </a:moveTo>
                  <a:cubicBezTo>
                    <a:pt x="393" y="166"/>
                    <a:pt x="393" y="166"/>
                    <a:pt x="393" y="166"/>
                  </a:cubicBezTo>
                  <a:cubicBezTo>
                    <a:pt x="393" y="166"/>
                    <a:pt x="393" y="166"/>
                    <a:pt x="393" y="166"/>
                  </a:cubicBezTo>
                  <a:moveTo>
                    <a:pt x="387" y="61"/>
                  </a:moveTo>
                  <a:cubicBezTo>
                    <a:pt x="387" y="61"/>
                    <a:pt x="388" y="60"/>
                    <a:pt x="388" y="60"/>
                  </a:cubicBezTo>
                  <a:cubicBezTo>
                    <a:pt x="388" y="60"/>
                    <a:pt x="387" y="61"/>
                    <a:pt x="387" y="61"/>
                  </a:cubicBezTo>
                  <a:moveTo>
                    <a:pt x="346" y="82"/>
                  </a:moveTo>
                  <a:cubicBezTo>
                    <a:pt x="346" y="82"/>
                    <a:pt x="346" y="82"/>
                    <a:pt x="346" y="82"/>
                  </a:cubicBezTo>
                  <a:cubicBezTo>
                    <a:pt x="346" y="82"/>
                    <a:pt x="346" y="82"/>
                    <a:pt x="346" y="82"/>
                  </a:cubicBezTo>
                  <a:moveTo>
                    <a:pt x="346" y="83"/>
                  </a:moveTo>
                  <a:cubicBezTo>
                    <a:pt x="346" y="83"/>
                    <a:pt x="346" y="83"/>
                    <a:pt x="347" y="83"/>
                  </a:cubicBezTo>
                  <a:cubicBezTo>
                    <a:pt x="346" y="83"/>
                    <a:pt x="346" y="83"/>
                    <a:pt x="346" y="83"/>
                  </a:cubicBezTo>
                  <a:moveTo>
                    <a:pt x="347" y="83"/>
                  </a:moveTo>
                  <a:cubicBezTo>
                    <a:pt x="347" y="83"/>
                    <a:pt x="347" y="83"/>
                    <a:pt x="347" y="83"/>
                  </a:cubicBezTo>
                  <a:close/>
                  <a:moveTo>
                    <a:pt x="339" y="166"/>
                  </a:moveTo>
                  <a:cubicBezTo>
                    <a:pt x="339" y="166"/>
                    <a:pt x="339" y="166"/>
                    <a:pt x="339" y="166"/>
                  </a:cubicBezTo>
                  <a:cubicBezTo>
                    <a:pt x="339" y="166"/>
                    <a:pt x="339" y="166"/>
                    <a:pt x="339" y="166"/>
                  </a:cubicBezTo>
                  <a:moveTo>
                    <a:pt x="339" y="167"/>
                  </a:moveTo>
                  <a:cubicBezTo>
                    <a:pt x="339" y="167"/>
                    <a:pt x="339" y="167"/>
                    <a:pt x="339" y="167"/>
                  </a:cubicBezTo>
                  <a:cubicBezTo>
                    <a:pt x="339" y="167"/>
                    <a:pt x="339" y="167"/>
                    <a:pt x="339" y="167"/>
                  </a:cubicBezTo>
                  <a:moveTo>
                    <a:pt x="340" y="168"/>
                  </a:moveTo>
                  <a:cubicBezTo>
                    <a:pt x="340" y="168"/>
                    <a:pt x="340" y="168"/>
                    <a:pt x="340" y="168"/>
                  </a:cubicBezTo>
                  <a:cubicBezTo>
                    <a:pt x="340" y="168"/>
                    <a:pt x="340" y="168"/>
                    <a:pt x="340" y="168"/>
                  </a:cubicBezTo>
                  <a:moveTo>
                    <a:pt x="340" y="169"/>
                  </a:moveTo>
                  <a:cubicBezTo>
                    <a:pt x="341" y="169"/>
                    <a:pt x="341" y="169"/>
                    <a:pt x="341" y="169"/>
                  </a:cubicBezTo>
                  <a:cubicBezTo>
                    <a:pt x="341" y="169"/>
                    <a:pt x="341" y="169"/>
                    <a:pt x="341" y="169"/>
                  </a:cubicBezTo>
                  <a:cubicBezTo>
                    <a:pt x="341" y="169"/>
                    <a:pt x="341" y="169"/>
                    <a:pt x="340" y="169"/>
                  </a:cubicBezTo>
                  <a:moveTo>
                    <a:pt x="342" y="170"/>
                  </a:moveTo>
                  <a:cubicBezTo>
                    <a:pt x="342" y="170"/>
                    <a:pt x="342" y="170"/>
                    <a:pt x="342" y="170"/>
                  </a:cubicBezTo>
                  <a:cubicBezTo>
                    <a:pt x="342" y="170"/>
                    <a:pt x="342" y="170"/>
                    <a:pt x="342" y="170"/>
                  </a:cubicBezTo>
                  <a:moveTo>
                    <a:pt x="284" y="165"/>
                  </a:moveTo>
                  <a:cubicBezTo>
                    <a:pt x="284" y="165"/>
                    <a:pt x="284" y="165"/>
                    <a:pt x="284" y="165"/>
                  </a:cubicBezTo>
                  <a:cubicBezTo>
                    <a:pt x="284" y="165"/>
                    <a:pt x="284" y="165"/>
                    <a:pt x="284" y="165"/>
                  </a:cubicBezTo>
                  <a:moveTo>
                    <a:pt x="277" y="189"/>
                  </a:moveTo>
                  <a:cubicBezTo>
                    <a:pt x="276" y="189"/>
                    <a:pt x="276" y="189"/>
                    <a:pt x="276" y="189"/>
                  </a:cubicBezTo>
                  <a:cubicBezTo>
                    <a:pt x="276" y="189"/>
                    <a:pt x="276" y="189"/>
                    <a:pt x="277" y="189"/>
                  </a:cubicBezTo>
                  <a:moveTo>
                    <a:pt x="277" y="189"/>
                  </a:moveTo>
                  <a:cubicBezTo>
                    <a:pt x="277" y="189"/>
                    <a:pt x="277" y="189"/>
                    <a:pt x="277" y="189"/>
                  </a:cubicBezTo>
                  <a:cubicBezTo>
                    <a:pt x="277" y="189"/>
                    <a:pt x="277" y="189"/>
                    <a:pt x="277" y="189"/>
                  </a:cubicBezTo>
                  <a:moveTo>
                    <a:pt x="277" y="190"/>
                  </a:moveTo>
                  <a:cubicBezTo>
                    <a:pt x="277" y="190"/>
                    <a:pt x="277" y="190"/>
                    <a:pt x="277" y="190"/>
                  </a:cubicBezTo>
                  <a:cubicBezTo>
                    <a:pt x="277" y="190"/>
                    <a:pt x="277" y="190"/>
                    <a:pt x="277" y="190"/>
                  </a:cubicBezTo>
                  <a:moveTo>
                    <a:pt x="278" y="193"/>
                  </a:moveTo>
                  <a:cubicBezTo>
                    <a:pt x="278" y="193"/>
                    <a:pt x="278" y="193"/>
                    <a:pt x="277" y="194"/>
                  </a:cubicBezTo>
                  <a:cubicBezTo>
                    <a:pt x="278" y="193"/>
                    <a:pt x="278" y="193"/>
                    <a:pt x="279" y="193"/>
                  </a:cubicBezTo>
                  <a:cubicBezTo>
                    <a:pt x="278" y="193"/>
                    <a:pt x="278" y="193"/>
                    <a:pt x="278" y="193"/>
                  </a:cubicBezTo>
                  <a:moveTo>
                    <a:pt x="303" y="151"/>
                  </a:moveTo>
                  <a:cubicBezTo>
                    <a:pt x="303" y="151"/>
                    <a:pt x="303" y="151"/>
                    <a:pt x="303" y="151"/>
                  </a:cubicBezTo>
                  <a:cubicBezTo>
                    <a:pt x="303" y="151"/>
                    <a:pt x="303" y="151"/>
                    <a:pt x="303" y="151"/>
                  </a:cubicBezTo>
                  <a:cubicBezTo>
                    <a:pt x="303" y="151"/>
                    <a:pt x="303" y="151"/>
                    <a:pt x="303" y="151"/>
                  </a:cubicBezTo>
                  <a:moveTo>
                    <a:pt x="283" y="163"/>
                  </a:moveTo>
                  <a:cubicBezTo>
                    <a:pt x="283" y="163"/>
                    <a:pt x="283" y="164"/>
                    <a:pt x="283" y="165"/>
                  </a:cubicBezTo>
                  <a:cubicBezTo>
                    <a:pt x="283" y="164"/>
                    <a:pt x="283" y="163"/>
                    <a:pt x="283" y="163"/>
                  </a:cubicBezTo>
                  <a:moveTo>
                    <a:pt x="249" y="166"/>
                  </a:moveTo>
                  <a:cubicBezTo>
                    <a:pt x="249" y="166"/>
                    <a:pt x="249" y="167"/>
                    <a:pt x="249" y="167"/>
                  </a:cubicBezTo>
                  <a:cubicBezTo>
                    <a:pt x="249" y="167"/>
                    <a:pt x="249" y="166"/>
                    <a:pt x="249" y="166"/>
                  </a:cubicBezTo>
                  <a:moveTo>
                    <a:pt x="249" y="167"/>
                  </a:moveTo>
                  <a:cubicBezTo>
                    <a:pt x="249" y="167"/>
                    <a:pt x="248" y="167"/>
                    <a:pt x="248" y="167"/>
                  </a:cubicBezTo>
                  <a:cubicBezTo>
                    <a:pt x="248" y="167"/>
                    <a:pt x="249" y="167"/>
                    <a:pt x="249" y="167"/>
                  </a:cubicBezTo>
                  <a:moveTo>
                    <a:pt x="248" y="167"/>
                  </a:moveTo>
                  <a:cubicBezTo>
                    <a:pt x="248" y="168"/>
                    <a:pt x="248" y="168"/>
                    <a:pt x="248" y="168"/>
                  </a:cubicBezTo>
                  <a:cubicBezTo>
                    <a:pt x="248" y="168"/>
                    <a:pt x="248" y="168"/>
                    <a:pt x="248" y="167"/>
                  </a:cubicBezTo>
                  <a:moveTo>
                    <a:pt x="276" y="189"/>
                  </a:moveTo>
                  <a:cubicBezTo>
                    <a:pt x="276" y="189"/>
                    <a:pt x="276" y="189"/>
                    <a:pt x="276" y="189"/>
                  </a:cubicBezTo>
                  <a:cubicBezTo>
                    <a:pt x="276" y="189"/>
                    <a:pt x="276" y="189"/>
                    <a:pt x="276" y="189"/>
                  </a:cubicBezTo>
                  <a:cubicBezTo>
                    <a:pt x="276" y="189"/>
                    <a:pt x="276" y="189"/>
                    <a:pt x="276" y="189"/>
                  </a:cubicBezTo>
                  <a:moveTo>
                    <a:pt x="277" y="194"/>
                  </a:moveTo>
                  <a:cubicBezTo>
                    <a:pt x="277" y="194"/>
                    <a:pt x="276" y="194"/>
                    <a:pt x="276" y="195"/>
                  </a:cubicBezTo>
                  <a:cubicBezTo>
                    <a:pt x="276" y="194"/>
                    <a:pt x="277" y="194"/>
                    <a:pt x="277" y="194"/>
                  </a:cubicBezTo>
                  <a:moveTo>
                    <a:pt x="276" y="195"/>
                  </a:moveTo>
                  <a:cubicBezTo>
                    <a:pt x="276" y="195"/>
                    <a:pt x="275" y="195"/>
                    <a:pt x="275" y="195"/>
                  </a:cubicBezTo>
                  <a:lnTo>
                    <a:pt x="276" y="195"/>
                  </a:lnTo>
                  <a:close/>
                  <a:moveTo>
                    <a:pt x="275" y="196"/>
                  </a:moveTo>
                  <a:cubicBezTo>
                    <a:pt x="275" y="196"/>
                    <a:pt x="274" y="196"/>
                    <a:pt x="274" y="196"/>
                  </a:cubicBezTo>
                  <a:cubicBezTo>
                    <a:pt x="274" y="196"/>
                    <a:pt x="275" y="196"/>
                    <a:pt x="275" y="196"/>
                  </a:cubicBezTo>
                  <a:moveTo>
                    <a:pt x="274" y="196"/>
                  </a:moveTo>
                  <a:cubicBezTo>
                    <a:pt x="274" y="196"/>
                    <a:pt x="273" y="197"/>
                    <a:pt x="273" y="197"/>
                  </a:cubicBezTo>
                  <a:cubicBezTo>
                    <a:pt x="273" y="197"/>
                    <a:pt x="274" y="196"/>
                    <a:pt x="274" y="196"/>
                  </a:cubicBezTo>
                  <a:moveTo>
                    <a:pt x="273" y="197"/>
                  </a:moveTo>
                  <a:cubicBezTo>
                    <a:pt x="273" y="197"/>
                    <a:pt x="272" y="197"/>
                    <a:pt x="272" y="197"/>
                  </a:cubicBezTo>
                  <a:cubicBezTo>
                    <a:pt x="272" y="197"/>
                    <a:pt x="273" y="197"/>
                    <a:pt x="273" y="197"/>
                  </a:cubicBezTo>
                  <a:moveTo>
                    <a:pt x="299" y="202"/>
                  </a:moveTo>
                  <a:cubicBezTo>
                    <a:pt x="300" y="202"/>
                    <a:pt x="300" y="201"/>
                    <a:pt x="301" y="201"/>
                  </a:cubicBezTo>
                  <a:cubicBezTo>
                    <a:pt x="300" y="201"/>
                    <a:pt x="300" y="202"/>
                    <a:pt x="299" y="202"/>
                  </a:cubicBezTo>
                  <a:moveTo>
                    <a:pt x="308" y="216"/>
                  </a:moveTo>
                  <a:cubicBezTo>
                    <a:pt x="309" y="217"/>
                    <a:pt x="309" y="217"/>
                    <a:pt x="309" y="218"/>
                  </a:cubicBezTo>
                  <a:cubicBezTo>
                    <a:pt x="309" y="218"/>
                    <a:pt x="309" y="217"/>
                    <a:pt x="309" y="217"/>
                  </a:cubicBezTo>
                  <a:cubicBezTo>
                    <a:pt x="309" y="217"/>
                    <a:pt x="309" y="216"/>
                    <a:pt x="308" y="216"/>
                  </a:cubicBezTo>
                  <a:moveTo>
                    <a:pt x="308" y="215"/>
                  </a:moveTo>
                  <a:cubicBezTo>
                    <a:pt x="308" y="216"/>
                    <a:pt x="308" y="216"/>
                    <a:pt x="308" y="216"/>
                  </a:cubicBezTo>
                  <a:cubicBezTo>
                    <a:pt x="308" y="216"/>
                    <a:pt x="308" y="216"/>
                    <a:pt x="308" y="215"/>
                  </a:cubicBezTo>
                  <a:moveTo>
                    <a:pt x="308" y="229"/>
                  </a:moveTo>
                  <a:cubicBezTo>
                    <a:pt x="308" y="229"/>
                    <a:pt x="308" y="229"/>
                    <a:pt x="308" y="229"/>
                  </a:cubicBezTo>
                  <a:cubicBezTo>
                    <a:pt x="308" y="229"/>
                    <a:pt x="308" y="229"/>
                    <a:pt x="308" y="229"/>
                  </a:cubicBezTo>
                  <a:moveTo>
                    <a:pt x="308" y="230"/>
                  </a:moveTo>
                  <a:cubicBezTo>
                    <a:pt x="308" y="230"/>
                    <a:pt x="308" y="230"/>
                    <a:pt x="308" y="230"/>
                  </a:cubicBezTo>
                  <a:cubicBezTo>
                    <a:pt x="308" y="230"/>
                    <a:pt x="308" y="230"/>
                    <a:pt x="308" y="230"/>
                  </a:cubicBezTo>
                  <a:moveTo>
                    <a:pt x="308" y="231"/>
                  </a:moveTo>
                  <a:cubicBezTo>
                    <a:pt x="308" y="231"/>
                    <a:pt x="308" y="231"/>
                    <a:pt x="308" y="231"/>
                  </a:cubicBezTo>
                  <a:cubicBezTo>
                    <a:pt x="308" y="231"/>
                    <a:pt x="308" y="231"/>
                    <a:pt x="308" y="231"/>
                  </a:cubicBezTo>
                  <a:moveTo>
                    <a:pt x="308" y="231"/>
                  </a:moveTo>
                  <a:cubicBezTo>
                    <a:pt x="308" y="231"/>
                    <a:pt x="308" y="231"/>
                    <a:pt x="308" y="231"/>
                  </a:cubicBezTo>
                  <a:cubicBezTo>
                    <a:pt x="308" y="231"/>
                    <a:pt x="308" y="231"/>
                    <a:pt x="308" y="231"/>
                  </a:cubicBezTo>
                  <a:moveTo>
                    <a:pt x="309" y="221"/>
                  </a:moveTo>
                  <a:cubicBezTo>
                    <a:pt x="309" y="221"/>
                    <a:pt x="309" y="222"/>
                    <a:pt x="309" y="222"/>
                  </a:cubicBezTo>
                  <a:cubicBezTo>
                    <a:pt x="309" y="222"/>
                    <a:pt x="309" y="221"/>
                    <a:pt x="309" y="221"/>
                  </a:cubicBezTo>
                  <a:moveTo>
                    <a:pt x="309" y="223"/>
                  </a:moveTo>
                  <a:cubicBezTo>
                    <a:pt x="309" y="223"/>
                    <a:pt x="309" y="223"/>
                    <a:pt x="309" y="223"/>
                  </a:cubicBezTo>
                  <a:cubicBezTo>
                    <a:pt x="309" y="223"/>
                    <a:pt x="309" y="223"/>
                    <a:pt x="309" y="223"/>
                  </a:cubicBezTo>
                  <a:moveTo>
                    <a:pt x="309" y="224"/>
                  </a:moveTo>
                  <a:cubicBezTo>
                    <a:pt x="309" y="224"/>
                    <a:pt x="309" y="224"/>
                    <a:pt x="309" y="225"/>
                  </a:cubicBezTo>
                  <a:cubicBezTo>
                    <a:pt x="309" y="224"/>
                    <a:pt x="309" y="224"/>
                    <a:pt x="309" y="224"/>
                  </a:cubicBezTo>
                  <a:moveTo>
                    <a:pt x="309" y="225"/>
                  </a:moveTo>
                  <a:cubicBezTo>
                    <a:pt x="309" y="226"/>
                    <a:pt x="309" y="226"/>
                    <a:pt x="309" y="226"/>
                  </a:cubicBezTo>
                  <a:cubicBezTo>
                    <a:pt x="309" y="226"/>
                    <a:pt x="309" y="226"/>
                    <a:pt x="309" y="225"/>
                  </a:cubicBezTo>
                  <a:moveTo>
                    <a:pt x="309" y="227"/>
                  </a:moveTo>
                  <a:cubicBezTo>
                    <a:pt x="309" y="227"/>
                    <a:pt x="309" y="227"/>
                    <a:pt x="309" y="227"/>
                  </a:cubicBezTo>
                  <a:cubicBezTo>
                    <a:pt x="309" y="227"/>
                    <a:pt x="309" y="227"/>
                    <a:pt x="309" y="227"/>
                  </a:cubicBezTo>
                  <a:moveTo>
                    <a:pt x="309" y="218"/>
                  </a:moveTo>
                  <a:cubicBezTo>
                    <a:pt x="309" y="219"/>
                    <a:pt x="309" y="219"/>
                    <a:pt x="309" y="219"/>
                  </a:cubicBezTo>
                  <a:cubicBezTo>
                    <a:pt x="309" y="219"/>
                    <a:pt x="309" y="219"/>
                    <a:pt x="309" y="218"/>
                  </a:cubicBezTo>
                  <a:moveTo>
                    <a:pt x="309" y="219"/>
                  </a:moveTo>
                  <a:cubicBezTo>
                    <a:pt x="309" y="220"/>
                    <a:pt x="309" y="220"/>
                    <a:pt x="309" y="220"/>
                  </a:cubicBezTo>
                  <a:cubicBezTo>
                    <a:pt x="309" y="220"/>
                    <a:pt x="309" y="220"/>
                    <a:pt x="309" y="219"/>
                  </a:cubicBezTo>
                  <a:moveTo>
                    <a:pt x="302" y="201"/>
                  </a:moveTo>
                  <a:cubicBezTo>
                    <a:pt x="302" y="201"/>
                    <a:pt x="302" y="201"/>
                    <a:pt x="302" y="201"/>
                  </a:cubicBezTo>
                  <a:cubicBezTo>
                    <a:pt x="302" y="201"/>
                    <a:pt x="302" y="201"/>
                    <a:pt x="302" y="201"/>
                  </a:cubicBezTo>
                  <a:cubicBezTo>
                    <a:pt x="302" y="201"/>
                    <a:pt x="302" y="201"/>
                    <a:pt x="302" y="201"/>
                  </a:cubicBezTo>
                  <a:moveTo>
                    <a:pt x="320" y="249"/>
                  </a:moveTo>
                  <a:cubicBezTo>
                    <a:pt x="320" y="249"/>
                    <a:pt x="320" y="249"/>
                    <a:pt x="320" y="249"/>
                  </a:cubicBezTo>
                  <a:cubicBezTo>
                    <a:pt x="320" y="249"/>
                    <a:pt x="320" y="249"/>
                    <a:pt x="320" y="249"/>
                  </a:cubicBezTo>
                  <a:moveTo>
                    <a:pt x="319" y="249"/>
                  </a:moveTo>
                  <a:cubicBezTo>
                    <a:pt x="319" y="248"/>
                    <a:pt x="319" y="248"/>
                    <a:pt x="318" y="248"/>
                  </a:cubicBezTo>
                  <a:cubicBezTo>
                    <a:pt x="319" y="248"/>
                    <a:pt x="319" y="248"/>
                    <a:pt x="319" y="249"/>
                  </a:cubicBezTo>
                  <a:moveTo>
                    <a:pt x="318" y="248"/>
                  </a:moveTo>
                  <a:cubicBezTo>
                    <a:pt x="317" y="248"/>
                    <a:pt x="317" y="247"/>
                    <a:pt x="317" y="247"/>
                  </a:cubicBezTo>
                  <a:cubicBezTo>
                    <a:pt x="317" y="247"/>
                    <a:pt x="317" y="248"/>
                    <a:pt x="318" y="248"/>
                  </a:cubicBezTo>
                  <a:moveTo>
                    <a:pt x="340" y="247"/>
                  </a:moveTo>
                  <a:cubicBezTo>
                    <a:pt x="340" y="247"/>
                    <a:pt x="340" y="247"/>
                    <a:pt x="340" y="247"/>
                  </a:cubicBezTo>
                  <a:cubicBezTo>
                    <a:pt x="340" y="247"/>
                    <a:pt x="340" y="247"/>
                    <a:pt x="340" y="247"/>
                  </a:cubicBezTo>
                  <a:close/>
                  <a:moveTo>
                    <a:pt x="383" y="254"/>
                  </a:moveTo>
                  <a:cubicBezTo>
                    <a:pt x="383" y="254"/>
                    <a:pt x="383" y="254"/>
                    <a:pt x="383" y="254"/>
                  </a:cubicBezTo>
                  <a:cubicBezTo>
                    <a:pt x="383" y="254"/>
                    <a:pt x="383" y="254"/>
                    <a:pt x="383" y="254"/>
                  </a:cubicBezTo>
                  <a:moveTo>
                    <a:pt x="383" y="255"/>
                  </a:moveTo>
                  <a:cubicBezTo>
                    <a:pt x="383" y="255"/>
                    <a:pt x="383" y="255"/>
                    <a:pt x="383" y="256"/>
                  </a:cubicBezTo>
                  <a:cubicBezTo>
                    <a:pt x="383" y="255"/>
                    <a:pt x="383" y="255"/>
                    <a:pt x="383" y="255"/>
                  </a:cubicBezTo>
                  <a:moveTo>
                    <a:pt x="383" y="256"/>
                  </a:moveTo>
                  <a:cubicBezTo>
                    <a:pt x="384" y="256"/>
                    <a:pt x="384" y="257"/>
                    <a:pt x="384" y="257"/>
                  </a:cubicBezTo>
                  <a:cubicBezTo>
                    <a:pt x="384" y="257"/>
                    <a:pt x="384" y="256"/>
                    <a:pt x="383" y="256"/>
                  </a:cubicBezTo>
                  <a:cubicBezTo>
                    <a:pt x="383" y="256"/>
                    <a:pt x="383" y="256"/>
                    <a:pt x="383" y="256"/>
                  </a:cubicBezTo>
                  <a:moveTo>
                    <a:pt x="383" y="254"/>
                  </a:moveTo>
                  <a:cubicBezTo>
                    <a:pt x="383" y="254"/>
                    <a:pt x="383" y="254"/>
                    <a:pt x="383" y="254"/>
                  </a:cubicBezTo>
                  <a:cubicBezTo>
                    <a:pt x="383" y="254"/>
                    <a:pt x="383" y="254"/>
                    <a:pt x="383" y="254"/>
                  </a:cubicBezTo>
                  <a:moveTo>
                    <a:pt x="403" y="207"/>
                  </a:moveTo>
                  <a:cubicBezTo>
                    <a:pt x="403" y="207"/>
                    <a:pt x="403" y="207"/>
                    <a:pt x="403" y="207"/>
                  </a:cubicBezTo>
                  <a:cubicBezTo>
                    <a:pt x="403" y="207"/>
                    <a:pt x="403" y="206"/>
                    <a:pt x="403" y="206"/>
                  </a:cubicBezTo>
                  <a:cubicBezTo>
                    <a:pt x="403" y="206"/>
                    <a:pt x="403" y="207"/>
                    <a:pt x="403" y="207"/>
                  </a:cubicBezTo>
                  <a:moveTo>
                    <a:pt x="409" y="197"/>
                  </a:moveTo>
                  <a:cubicBezTo>
                    <a:pt x="409" y="198"/>
                    <a:pt x="409" y="198"/>
                    <a:pt x="409" y="198"/>
                  </a:cubicBezTo>
                  <a:cubicBezTo>
                    <a:pt x="409" y="198"/>
                    <a:pt x="409" y="198"/>
                    <a:pt x="409" y="197"/>
                  </a:cubicBezTo>
                  <a:moveTo>
                    <a:pt x="409" y="198"/>
                  </a:moveTo>
                  <a:cubicBezTo>
                    <a:pt x="409" y="198"/>
                    <a:pt x="408" y="199"/>
                    <a:pt x="408" y="199"/>
                  </a:cubicBezTo>
                  <a:cubicBezTo>
                    <a:pt x="408" y="199"/>
                    <a:pt x="409" y="198"/>
                    <a:pt x="409" y="198"/>
                  </a:cubicBezTo>
                  <a:moveTo>
                    <a:pt x="408" y="199"/>
                  </a:moveTo>
                  <a:cubicBezTo>
                    <a:pt x="408" y="200"/>
                    <a:pt x="408" y="200"/>
                    <a:pt x="408" y="200"/>
                  </a:cubicBezTo>
                  <a:cubicBezTo>
                    <a:pt x="408" y="200"/>
                    <a:pt x="408" y="200"/>
                    <a:pt x="408" y="199"/>
                  </a:cubicBezTo>
                  <a:moveTo>
                    <a:pt x="407" y="201"/>
                  </a:moveTo>
                  <a:cubicBezTo>
                    <a:pt x="407" y="201"/>
                    <a:pt x="407" y="201"/>
                    <a:pt x="407" y="202"/>
                  </a:cubicBezTo>
                  <a:cubicBezTo>
                    <a:pt x="407" y="201"/>
                    <a:pt x="407" y="201"/>
                    <a:pt x="407" y="201"/>
                  </a:cubicBezTo>
                  <a:moveTo>
                    <a:pt x="406" y="202"/>
                  </a:moveTo>
                  <a:cubicBezTo>
                    <a:pt x="406" y="203"/>
                    <a:pt x="406" y="203"/>
                    <a:pt x="406" y="203"/>
                  </a:cubicBezTo>
                  <a:cubicBezTo>
                    <a:pt x="406" y="203"/>
                    <a:pt x="406" y="203"/>
                    <a:pt x="406" y="202"/>
                  </a:cubicBezTo>
                  <a:moveTo>
                    <a:pt x="405" y="204"/>
                  </a:moveTo>
                  <a:cubicBezTo>
                    <a:pt x="405" y="204"/>
                    <a:pt x="405" y="204"/>
                    <a:pt x="405" y="204"/>
                  </a:cubicBezTo>
                  <a:cubicBezTo>
                    <a:pt x="405" y="204"/>
                    <a:pt x="405" y="204"/>
                    <a:pt x="405" y="204"/>
                  </a:cubicBezTo>
                  <a:moveTo>
                    <a:pt x="404" y="205"/>
                  </a:moveTo>
                  <a:cubicBezTo>
                    <a:pt x="404" y="205"/>
                    <a:pt x="404" y="206"/>
                    <a:pt x="404" y="206"/>
                  </a:cubicBezTo>
                  <a:cubicBezTo>
                    <a:pt x="404" y="206"/>
                    <a:pt x="404" y="205"/>
                    <a:pt x="404" y="205"/>
                  </a:cubicBezTo>
                  <a:moveTo>
                    <a:pt x="345" y="82"/>
                  </a:moveTo>
                  <a:cubicBezTo>
                    <a:pt x="345" y="82"/>
                    <a:pt x="345" y="82"/>
                    <a:pt x="345" y="82"/>
                  </a:cubicBezTo>
                  <a:cubicBezTo>
                    <a:pt x="345" y="82"/>
                    <a:pt x="345" y="82"/>
                    <a:pt x="345" y="82"/>
                  </a:cubicBezTo>
                  <a:moveTo>
                    <a:pt x="345" y="82"/>
                  </a:moveTo>
                  <a:cubicBezTo>
                    <a:pt x="345" y="82"/>
                    <a:pt x="345" y="82"/>
                    <a:pt x="345" y="82"/>
                  </a:cubicBezTo>
                  <a:cubicBezTo>
                    <a:pt x="345" y="82"/>
                    <a:pt x="345" y="82"/>
                    <a:pt x="345" y="82"/>
                  </a:cubicBezTo>
                  <a:moveTo>
                    <a:pt x="343" y="150"/>
                  </a:moveTo>
                  <a:cubicBezTo>
                    <a:pt x="343" y="150"/>
                    <a:pt x="343" y="151"/>
                    <a:pt x="343" y="151"/>
                  </a:cubicBezTo>
                  <a:cubicBezTo>
                    <a:pt x="343" y="151"/>
                    <a:pt x="343" y="150"/>
                    <a:pt x="343" y="150"/>
                  </a:cubicBezTo>
                  <a:moveTo>
                    <a:pt x="303" y="152"/>
                  </a:moveTo>
                  <a:cubicBezTo>
                    <a:pt x="304" y="152"/>
                    <a:pt x="304" y="152"/>
                    <a:pt x="304" y="152"/>
                  </a:cubicBezTo>
                  <a:cubicBezTo>
                    <a:pt x="304" y="152"/>
                    <a:pt x="304" y="152"/>
                    <a:pt x="303" y="152"/>
                  </a:cubicBezTo>
                  <a:moveTo>
                    <a:pt x="301" y="147"/>
                  </a:moveTo>
                  <a:cubicBezTo>
                    <a:pt x="300" y="147"/>
                    <a:pt x="300" y="147"/>
                    <a:pt x="300" y="147"/>
                  </a:cubicBezTo>
                  <a:cubicBezTo>
                    <a:pt x="300" y="147"/>
                    <a:pt x="300" y="147"/>
                    <a:pt x="301" y="147"/>
                  </a:cubicBezTo>
                  <a:moveTo>
                    <a:pt x="300" y="147"/>
                  </a:moveTo>
                  <a:cubicBezTo>
                    <a:pt x="300" y="147"/>
                    <a:pt x="300" y="147"/>
                    <a:pt x="300" y="147"/>
                  </a:cubicBezTo>
                  <a:cubicBezTo>
                    <a:pt x="300" y="147"/>
                    <a:pt x="300" y="147"/>
                    <a:pt x="300" y="147"/>
                  </a:cubicBezTo>
                  <a:moveTo>
                    <a:pt x="265" y="126"/>
                  </a:moveTo>
                  <a:cubicBezTo>
                    <a:pt x="265" y="126"/>
                    <a:pt x="264" y="126"/>
                    <a:pt x="264" y="126"/>
                  </a:cubicBezTo>
                  <a:cubicBezTo>
                    <a:pt x="264" y="126"/>
                    <a:pt x="265" y="126"/>
                    <a:pt x="265" y="126"/>
                  </a:cubicBezTo>
                  <a:moveTo>
                    <a:pt x="265" y="128"/>
                  </a:moveTo>
                  <a:cubicBezTo>
                    <a:pt x="265" y="128"/>
                    <a:pt x="265" y="127"/>
                    <a:pt x="265" y="127"/>
                  </a:cubicBezTo>
                  <a:cubicBezTo>
                    <a:pt x="265" y="127"/>
                    <a:pt x="265" y="128"/>
                    <a:pt x="265" y="128"/>
                  </a:cubicBezTo>
                  <a:moveTo>
                    <a:pt x="265" y="127"/>
                  </a:moveTo>
                  <a:cubicBezTo>
                    <a:pt x="265" y="127"/>
                    <a:pt x="265" y="127"/>
                    <a:pt x="265" y="127"/>
                  </a:cubicBezTo>
                  <a:cubicBezTo>
                    <a:pt x="265" y="127"/>
                    <a:pt x="265" y="127"/>
                    <a:pt x="265" y="127"/>
                  </a:cubicBezTo>
                  <a:moveTo>
                    <a:pt x="209" y="180"/>
                  </a:moveTo>
                  <a:cubicBezTo>
                    <a:pt x="209" y="180"/>
                    <a:pt x="209" y="180"/>
                    <a:pt x="209" y="180"/>
                  </a:cubicBezTo>
                  <a:cubicBezTo>
                    <a:pt x="209" y="180"/>
                    <a:pt x="209" y="180"/>
                    <a:pt x="209" y="180"/>
                  </a:cubicBezTo>
                  <a:moveTo>
                    <a:pt x="209" y="180"/>
                  </a:moveTo>
                  <a:cubicBezTo>
                    <a:pt x="209" y="180"/>
                    <a:pt x="210" y="180"/>
                    <a:pt x="210" y="180"/>
                  </a:cubicBezTo>
                  <a:cubicBezTo>
                    <a:pt x="210" y="180"/>
                    <a:pt x="209" y="180"/>
                    <a:pt x="209" y="180"/>
                  </a:cubicBezTo>
                  <a:moveTo>
                    <a:pt x="217" y="188"/>
                  </a:moveTo>
                  <a:cubicBezTo>
                    <a:pt x="217" y="188"/>
                    <a:pt x="216" y="188"/>
                    <a:pt x="216" y="188"/>
                  </a:cubicBezTo>
                  <a:cubicBezTo>
                    <a:pt x="216" y="188"/>
                    <a:pt x="217" y="188"/>
                    <a:pt x="217" y="188"/>
                  </a:cubicBezTo>
                  <a:moveTo>
                    <a:pt x="216" y="190"/>
                  </a:moveTo>
                  <a:cubicBezTo>
                    <a:pt x="216" y="190"/>
                    <a:pt x="216" y="190"/>
                    <a:pt x="216" y="190"/>
                  </a:cubicBezTo>
                  <a:close/>
                  <a:moveTo>
                    <a:pt x="215" y="188"/>
                  </a:moveTo>
                  <a:cubicBezTo>
                    <a:pt x="215" y="188"/>
                    <a:pt x="215" y="188"/>
                    <a:pt x="215" y="188"/>
                  </a:cubicBezTo>
                  <a:cubicBezTo>
                    <a:pt x="215" y="188"/>
                    <a:pt x="215" y="188"/>
                    <a:pt x="215" y="188"/>
                  </a:cubicBezTo>
                  <a:moveTo>
                    <a:pt x="187" y="172"/>
                  </a:moveTo>
                  <a:cubicBezTo>
                    <a:pt x="187" y="173"/>
                    <a:pt x="187" y="173"/>
                    <a:pt x="187" y="174"/>
                  </a:cubicBezTo>
                  <a:cubicBezTo>
                    <a:pt x="187" y="173"/>
                    <a:pt x="187" y="173"/>
                    <a:pt x="187" y="172"/>
                  </a:cubicBezTo>
                  <a:moveTo>
                    <a:pt x="187" y="174"/>
                  </a:moveTo>
                  <a:cubicBezTo>
                    <a:pt x="187" y="174"/>
                    <a:pt x="187" y="175"/>
                    <a:pt x="187" y="175"/>
                  </a:cubicBezTo>
                  <a:cubicBezTo>
                    <a:pt x="187" y="175"/>
                    <a:pt x="187" y="174"/>
                    <a:pt x="187" y="174"/>
                  </a:cubicBezTo>
                  <a:moveTo>
                    <a:pt x="185" y="180"/>
                  </a:moveTo>
                  <a:cubicBezTo>
                    <a:pt x="185" y="180"/>
                    <a:pt x="185" y="180"/>
                    <a:pt x="185" y="180"/>
                  </a:cubicBezTo>
                  <a:cubicBezTo>
                    <a:pt x="185" y="180"/>
                    <a:pt x="185" y="180"/>
                    <a:pt x="185" y="180"/>
                  </a:cubicBezTo>
                  <a:moveTo>
                    <a:pt x="169" y="144"/>
                  </a:moveTo>
                  <a:cubicBezTo>
                    <a:pt x="169" y="144"/>
                    <a:pt x="169" y="144"/>
                    <a:pt x="169" y="144"/>
                  </a:cubicBezTo>
                  <a:close/>
                  <a:moveTo>
                    <a:pt x="176" y="154"/>
                  </a:moveTo>
                  <a:cubicBezTo>
                    <a:pt x="176" y="154"/>
                    <a:pt x="176" y="154"/>
                    <a:pt x="176" y="154"/>
                  </a:cubicBezTo>
                  <a:cubicBezTo>
                    <a:pt x="176" y="154"/>
                    <a:pt x="176" y="154"/>
                    <a:pt x="176" y="154"/>
                  </a:cubicBezTo>
                  <a:moveTo>
                    <a:pt x="171" y="143"/>
                  </a:moveTo>
                  <a:cubicBezTo>
                    <a:pt x="171" y="143"/>
                    <a:pt x="171" y="143"/>
                    <a:pt x="171" y="143"/>
                  </a:cubicBezTo>
                  <a:cubicBezTo>
                    <a:pt x="171" y="143"/>
                    <a:pt x="171" y="143"/>
                    <a:pt x="171" y="143"/>
                  </a:cubicBezTo>
                  <a:moveTo>
                    <a:pt x="172" y="142"/>
                  </a:moveTo>
                  <a:cubicBezTo>
                    <a:pt x="172" y="142"/>
                    <a:pt x="172" y="142"/>
                    <a:pt x="173" y="141"/>
                  </a:cubicBezTo>
                  <a:cubicBezTo>
                    <a:pt x="172" y="142"/>
                    <a:pt x="172" y="142"/>
                    <a:pt x="172" y="142"/>
                  </a:cubicBezTo>
                  <a:moveTo>
                    <a:pt x="173" y="141"/>
                  </a:moveTo>
                  <a:cubicBezTo>
                    <a:pt x="173" y="141"/>
                    <a:pt x="173" y="141"/>
                    <a:pt x="173" y="140"/>
                  </a:cubicBezTo>
                  <a:cubicBezTo>
                    <a:pt x="173" y="141"/>
                    <a:pt x="173" y="141"/>
                    <a:pt x="173" y="141"/>
                  </a:cubicBezTo>
                  <a:moveTo>
                    <a:pt x="182" y="208"/>
                  </a:moveTo>
                  <a:cubicBezTo>
                    <a:pt x="180" y="207"/>
                    <a:pt x="179" y="205"/>
                    <a:pt x="180" y="203"/>
                  </a:cubicBezTo>
                  <a:cubicBezTo>
                    <a:pt x="180" y="203"/>
                    <a:pt x="180" y="203"/>
                    <a:pt x="180" y="203"/>
                  </a:cubicBezTo>
                  <a:cubicBezTo>
                    <a:pt x="180" y="205"/>
                    <a:pt x="180" y="207"/>
                    <a:pt x="182" y="208"/>
                  </a:cubicBezTo>
                  <a:moveTo>
                    <a:pt x="171" y="125"/>
                  </a:moveTo>
                  <a:cubicBezTo>
                    <a:pt x="171" y="126"/>
                    <a:pt x="171" y="126"/>
                    <a:pt x="171" y="126"/>
                  </a:cubicBezTo>
                  <a:cubicBezTo>
                    <a:pt x="171" y="126"/>
                    <a:pt x="171" y="126"/>
                    <a:pt x="171" y="125"/>
                  </a:cubicBezTo>
                  <a:moveTo>
                    <a:pt x="171" y="129"/>
                  </a:moveTo>
                  <a:cubicBezTo>
                    <a:pt x="170" y="131"/>
                    <a:pt x="170" y="133"/>
                    <a:pt x="170" y="134"/>
                  </a:cubicBezTo>
                  <a:cubicBezTo>
                    <a:pt x="170" y="134"/>
                    <a:pt x="170" y="134"/>
                    <a:pt x="170" y="133"/>
                  </a:cubicBezTo>
                  <a:cubicBezTo>
                    <a:pt x="170" y="132"/>
                    <a:pt x="170" y="130"/>
                    <a:pt x="171" y="129"/>
                  </a:cubicBezTo>
                  <a:moveTo>
                    <a:pt x="171" y="126"/>
                  </a:moveTo>
                  <a:cubicBezTo>
                    <a:pt x="171" y="127"/>
                    <a:pt x="171" y="127"/>
                    <a:pt x="171" y="127"/>
                  </a:cubicBezTo>
                  <a:cubicBezTo>
                    <a:pt x="171" y="127"/>
                    <a:pt x="171" y="127"/>
                    <a:pt x="171" y="126"/>
                  </a:cubicBezTo>
                  <a:moveTo>
                    <a:pt x="171" y="127"/>
                  </a:moveTo>
                  <a:cubicBezTo>
                    <a:pt x="171" y="128"/>
                    <a:pt x="171" y="128"/>
                    <a:pt x="171" y="128"/>
                  </a:cubicBezTo>
                  <a:cubicBezTo>
                    <a:pt x="171" y="128"/>
                    <a:pt x="171" y="128"/>
                    <a:pt x="171" y="127"/>
                  </a:cubicBezTo>
                  <a:moveTo>
                    <a:pt x="166" y="153"/>
                  </a:moveTo>
                  <a:cubicBezTo>
                    <a:pt x="166" y="153"/>
                    <a:pt x="166" y="153"/>
                    <a:pt x="166" y="153"/>
                  </a:cubicBezTo>
                  <a:close/>
                  <a:moveTo>
                    <a:pt x="219" y="189"/>
                  </a:moveTo>
                  <a:cubicBezTo>
                    <a:pt x="219" y="188"/>
                    <a:pt x="218" y="188"/>
                    <a:pt x="217" y="188"/>
                  </a:cubicBezTo>
                  <a:cubicBezTo>
                    <a:pt x="218" y="188"/>
                    <a:pt x="220" y="189"/>
                    <a:pt x="221" y="189"/>
                  </a:cubicBezTo>
                  <a:cubicBezTo>
                    <a:pt x="220" y="189"/>
                    <a:pt x="220" y="189"/>
                    <a:pt x="219" y="189"/>
                  </a:cubicBezTo>
                  <a:moveTo>
                    <a:pt x="313" y="245"/>
                  </a:moveTo>
                  <a:cubicBezTo>
                    <a:pt x="312" y="245"/>
                    <a:pt x="312" y="245"/>
                    <a:pt x="312" y="245"/>
                  </a:cubicBezTo>
                  <a:cubicBezTo>
                    <a:pt x="312" y="245"/>
                    <a:pt x="312" y="245"/>
                    <a:pt x="313" y="245"/>
                  </a:cubicBezTo>
                  <a:moveTo>
                    <a:pt x="314" y="245"/>
                  </a:moveTo>
                  <a:cubicBezTo>
                    <a:pt x="314" y="245"/>
                    <a:pt x="313" y="245"/>
                    <a:pt x="313" y="245"/>
                  </a:cubicBezTo>
                  <a:cubicBezTo>
                    <a:pt x="313" y="245"/>
                    <a:pt x="314" y="245"/>
                    <a:pt x="314" y="245"/>
                  </a:cubicBezTo>
                  <a:moveTo>
                    <a:pt x="315" y="246"/>
                  </a:moveTo>
                  <a:cubicBezTo>
                    <a:pt x="316" y="246"/>
                    <a:pt x="316" y="247"/>
                    <a:pt x="316" y="247"/>
                  </a:cubicBezTo>
                  <a:cubicBezTo>
                    <a:pt x="316" y="247"/>
                    <a:pt x="316" y="246"/>
                    <a:pt x="315" y="246"/>
                  </a:cubicBezTo>
                  <a:moveTo>
                    <a:pt x="314" y="246"/>
                  </a:moveTo>
                  <a:cubicBezTo>
                    <a:pt x="314" y="246"/>
                    <a:pt x="315" y="246"/>
                    <a:pt x="315" y="246"/>
                  </a:cubicBezTo>
                  <a:cubicBezTo>
                    <a:pt x="315" y="246"/>
                    <a:pt x="314" y="246"/>
                    <a:pt x="314" y="246"/>
                  </a:cubicBezTo>
                  <a:moveTo>
                    <a:pt x="327" y="268"/>
                  </a:moveTo>
                  <a:cubicBezTo>
                    <a:pt x="327" y="268"/>
                    <a:pt x="327" y="268"/>
                    <a:pt x="327" y="268"/>
                  </a:cubicBezTo>
                  <a:cubicBezTo>
                    <a:pt x="327" y="268"/>
                    <a:pt x="327" y="268"/>
                    <a:pt x="327" y="268"/>
                  </a:cubicBezTo>
                  <a:cubicBezTo>
                    <a:pt x="327" y="268"/>
                    <a:pt x="327" y="268"/>
                    <a:pt x="327" y="268"/>
                  </a:cubicBezTo>
                  <a:moveTo>
                    <a:pt x="330" y="267"/>
                  </a:moveTo>
                  <a:cubicBezTo>
                    <a:pt x="330" y="267"/>
                    <a:pt x="330" y="267"/>
                    <a:pt x="331" y="267"/>
                  </a:cubicBezTo>
                  <a:cubicBezTo>
                    <a:pt x="331" y="267"/>
                    <a:pt x="331" y="267"/>
                    <a:pt x="331" y="267"/>
                  </a:cubicBezTo>
                  <a:cubicBezTo>
                    <a:pt x="331" y="267"/>
                    <a:pt x="332" y="267"/>
                    <a:pt x="332" y="267"/>
                  </a:cubicBezTo>
                  <a:cubicBezTo>
                    <a:pt x="331" y="267"/>
                    <a:pt x="330" y="267"/>
                    <a:pt x="330" y="267"/>
                  </a:cubicBezTo>
                  <a:moveTo>
                    <a:pt x="332" y="267"/>
                  </a:moveTo>
                  <a:cubicBezTo>
                    <a:pt x="332" y="267"/>
                    <a:pt x="332" y="267"/>
                    <a:pt x="332" y="267"/>
                  </a:cubicBezTo>
                  <a:cubicBezTo>
                    <a:pt x="333" y="267"/>
                    <a:pt x="333" y="267"/>
                    <a:pt x="333" y="267"/>
                  </a:cubicBezTo>
                  <a:cubicBezTo>
                    <a:pt x="333" y="267"/>
                    <a:pt x="333" y="267"/>
                    <a:pt x="332" y="267"/>
                  </a:cubicBezTo>
                  <a:moveTo>
                    <a:pt x="384" y="258"/>
                  </a:moveTo>
                  <a:cubicBezTo>
                    <a:pt x="384" y="258"/>
                    <a:pt x="384" y="258"/>
                    <a:pt x="384" y="258"/>
                  </a:cubicBezTo>
                  <a:cubicBezTo>
                    <a:pt x="384" y="258"/>
                    <a:pt x="384" y="258"/>
                    <a:pt x="384" y="258"/>
                  </a:cubicBezTo>
                  <a:moveTo>
                    <a:pt x="384" y="259"/>
                  </a:moveTo>
                  <a:cubicBezTo>
                    <a:pt x="384" y="259"/>
                    <a:pt x="384" y="259"/>
                    <a:pt x="384" y="259"/>
                  </a:cubicBezTo>
                  <a:cubicBezTo>
                    <a:pt x="384" y="259"/>
                    <a:pt x="384" y="259"/>
                    <a:pt x="384" y="25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59" name="Freeform 52"/>
            <p:cNvSpPr>
              <a:spLocks/>
            </p:cNvSpPr>
            <p:nvPr userDrawn="1"/>
          </p:nvSpPr>
          <p:spPr bwMode="auto">
            <a:xfrm>
              <a:off x="19416713" y="3192463"/>
              <a:ext cx="36513" cy="58738"/>
            </a:xfrm>
            <a:custGeom>
              <a:avLst/>
              <a:gdLst>
                <a:gd name="T0" fmla="*/ 9 w 13"/>
                <a:gd name="T1" fmla="*/ 20 h 21"/>
                <a:gd name="T2" fmla="*/ 11 w 13"/>
                <a:gd name="T3" fmla="*/ 0 h 21"/>
                <a:gd name="T4" fmla="*/ 4 w 13"/>
                <a:gd name="T5" fmla="*/ 6 h 21"/>
                <a:gd name="T6" fmla="*/ 9 w 13"/>
                <a:gd name="T7" fmla="*/ 20 h 21"/>
              </a:gdLst>
              <a:ahLst/>
              <a:cxnLst>
                <a:cxn ang="0">
                  <a:pos x="T0" y="T1"/>
                </a:cxn>
                <a:cxn ang="0">
                  <a:pos x="T2" y="T3"/>
                </a:cxn>
                <a:cxn ang="0">
                  <a:pos x="T4" y="T5"/>
                </a:cxn>
                <a:cxn ang="0">
                  <a:pos x="T6" y="T7"/>
                </a:cxn>
              </a:cxnLst>
              <a:rect l="0" t="0" r="r" b="b"/>
              <a:pathLst>
                <a:path w="13" h="21">
                  <a:moveTo>
                    <a:pt x="9" y="20"/>
                  </a:moveTo>
                  <a:cubicBezTo>
                    <a:pt x="13" y="20"/>
                    <a:pt x="13" y="0"/>
                    <a:pt x="11" y="0"/>
                  </a:cubicBezTo>
                  <a:cubicBezTo>
                    <a:pt x="9" y="0"/>
                    <a:pt x="9" y="3"/>
                    <a:pt x="4" y="6"/>
                  </a:cubicBezTo>
                  <a:cubicBezTo>
                    <a:pt x="0" y="9"/>
                    <a:pt x="4" y="21"/>
                    <a:pt x="9" y="2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0" name="Freeform 53"/>
            <p:cNvSpPr>
              <a:spLocks/>
            </p:cNvSpPr>
            <p:nvPr userDrawn="1"/>
          </p:nvSpPr>
          <p:spPr bwMode="auto">
            <a:xfrm>
              <a:off x="19234150" y="3295650"/>
              <a:ext cx="33338" cy="33338"/>
            </a:xfrm>
            <a:custGeom>
              <a:avLst/>
              <a:gdLst>
                <a:gd name="T0" fmla="*/ 2 w 12"/>
                <a:gd name="T1" fmla="*/ 9 h 12"/>
                <a:gd name="T2" fmla="*/ 12 w 12"/>
                <a:gd name="T3" fmla="*/ 6 h 12"/>
                <a:gd name="T4" fmla="*/ 2 w 12"/>
                <a:gd name="T5" fmla="*/ 9 h 12"/>
              </a:gdLst>
              <a:ahLst/>
              <a:cxnLst>
                <a:cxn ang="0">
                  <a:pos x="T0" y="T1"/>
                </a:cxn>
                <a:cxn ang="0">
                  <a:pos x="T2" y="T3"/>
                </a:cxn>
                <a:cxn ang="0">
                  <a:pos x="T4" y="T5"/>
                </a:cxn>
              </a:cxnLst>
              <a:rect l="0" t="0" r="r" b="b"/>
              <a:pathLst>
                <a:path w="12" h="12">
                  <a:moveTo>
                    <a:pt x="2" y="9"/>
                  </a:moveTo>
                  <a:cubicBezTo>
                    <a:pt x="7" y="12"/>
                    <a:pt x="12" y="11"/>
                    <a:pt x="12" y="6"/>
                  </a:cubicBezTo>
                  <a:cubicBezTo>
                    <a:pt x="11" y="0"/>
                    <a:pt x="0" y="7"/>
                    <a:pt x="2" y="9"/>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1" name="Freeform 54"/>
            <p:cNvSpPr>
              <a:spLocks/>
            </p:cNvSpPr>
            <p:nvPr userDrawn="1"/>
          </p:nvSpPr>
          <p:spPr bwMode="auto">
            <a:xfrm>
              <a:off x="19535775" y="3359150"/>
              <a:ext cx="88900" cy="55563"/>
            </a:xfrm>
            <a:custGeom>
              <a:avLst/>
              <a:gdLst>
                <a:gd name="T0" fmla="*/ 23 w 32"/>
                <a:gd name="T1" fmla="*/ 2 h 20"/>
                <a:gd name="T2" fmla="*/ 10 w 32"/>
                <a:gd name="T3" fmla="*/ 2 h 20"/>
                <a:gd name="T4" fmla="*/ 1 w 32"/>
                <a:gd name="T5" fmla="*/ 7 h 20"/>
                <a:gd name="T6" fmla="*/ 12 w 32"/>
                <a:gd name="T7" fmla="*/ 13 h 20"/>
                <a:gd name="T8" fmla="*/ 24 w 32"/>
                <a:gd name="T9" fmla="*/ 20 h 20"/>
                <a:gd name="T10" fmla="*/ 27 w 32"/>
                <a:gd name="T11" fmla="*/ 13 h 20"/>
                <a:gd name="T12" fmla="*/ 32 w 32"/>
                <a:gd name="T13" fmla="*/ 3 h 20"/>
                <a:gd name="T14" fmla="*/ 23 w 32"/>
                <a:gd name="T15" fmla="*/ 2 h 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20">
                  <a:moveTo>
                    <a:pt x="23" y="2"/>
                  </a:moveTo>
                  <a:cubicBezTo>
                    <a:pt x="17" y="4"/>
                    <a:pt x="14" y="4"/>
                    <a:pt x="10" y="2"/>
                  </a:cubicBezTo>
                  <a:cubicBezTo>
                    <a:pt x="6" y="0"/>
                    <a:pt x="0" y="4"/>
                    <a:pt x="1" y="7"/>
                  </a:cubicBezTo>
                  <a:cubicBezTo>
                    <a:pt x="2" y="8"/>
                    <a:pt x="4" y="11"/>
                    <a:pt x="12" y="13"/>
                  </a:cubicBezTo>
                  <a:cubicBezTo>
                    <a:pt x="20" y="15"/>
                    <a:pt x="21" y="20"/>
                    <a:pt x="24" y="20"/>
                  </a:cubicBezTo>
                  <a:cubicBezTo>
                    <a:pt x="28" y="20"/>
                    <a:pt x="28" y="17"/>
                    <a:pt x="27" y="13"/>
                  </a:cubicBezTo>
                  <a:cubicBezTo>
                    <a:pt x="26" y="9"/>
                    <a:pt x="31" y="4"/>
                    <a:pt x="32" y="3"/>
                  </a:cubicBezTo>
                  <a:cubicBezTo>
                    <a:pt x="32" y="2"/>
                    <a:pt x="30" y="1"/>
                    <a:pt x="23"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2" name="Freeform 55"/>
            <p:cNvSpPr>
              <a:spLocks/>
            </p:cNvSpPr>
            <p:nvPr userDrawn="1"/>
          </p:nvSpPr>
          <p:spPr bwMode="auto">
            <a:xfrm>
              <a:off x="19405600" y="3257550"/>
              <a:ext cx="55563" cy="90488"/>
            </a:xfrm>
            <a:custGeom>
              <a:avLst/>
              <a:gdLst>
                <a:gd name="T0" fmla="*/ 9 w 20"/>
                <a:gd name="T1" fmla="*/ 3 h 33"/>
                <a:gd name="T2" fmla="*/ 1 w 20"/>
                <a:gd name="T3" fmla="*/ 5 h 33"/>
                <a:gd name="T4" fmla="*/ 5 w 20"/>
                <a:gd name="T5" fmla="*/ 19 h 33"/>
                <a:gd name="T6" fmla="*/ 10 w 20"/>
                <a:gd name="T7" fmla="*/ 29 h 33"/>
                <a:gd name="T8" fmla="*/ 17 w 20"/>
                <a:gd name="T9" fmla="*/ 25 h 33"/>
                <a:gd name="T10" fmla="*/ 19 w 20"/>
                <a:gd name="T11" fmla="*/ 7 h 33"/>
                <a:gd name="T12" fmla="*/ 9 w 20"/>
                <a:gd name="T13" fmla="*/ 3 h 33"/>
              </a:gdLst>
              <a:ahLst/>
              <a:cxnLst>
                <a:cxn ang="0">
                  <a:pos x="T0" y="T1"/>
                </a:cxn>
                <a:cxn ang="0">
                  <a:pos x="T2" y="T3"/>
                </a:cxn>
                <a:cxn ang="0">
                  <a:pos x="T4" y="T5"/>
                </a:cxn>
                <a:cxn ang="0">
                  <a:pos x="T6" y="T7"/>
                </a:cxn>
                <a:cxn ang="0">
                  <a:pos x="T8" y="T9"/>
                </a:cxn>
                <a:cxn ang="0">
                  <a:pos x="T10" y="T11"/>
                </a:cxn>
                <a:cxn ang="0">
                  <a:pos x="T12" y="T13"/>
                </a:cxn>
              </a:cxnLst>
              <a:rect l="0" t="0" r="r" b="b"/>
              <a:pathLst>
                <a:path w="20" h="33">
                  <a:moveTo>
                    <a:pt x="9" y="3"/>
                  </a:moveTo>
                  <a:cubicBezTo>
                    <a:pt x="6" y="6"/>
                    <a:pt x="3" y="3"/>
                    <a:pt x="1" y="5"/>
                  </a:cubicBezTo>
                  <a:cubicBezTo>
                    <a:pt x="0" y="8"/>
                    <a:pt x="7" y="13"/>
                    <a:pt x="5" y="19"/>
                  </a:cubicBezTo>
                  <a:cubicBezTo>
                    <a:pt x="4" y="25"/>
                    <a:pt x="6" y="33"/>
                    <a:pt x="10" y="29"/>
                  </a:cubicBezTo>
                  <a:cubicBezTo>
                    <a:pt x="13" y="26"/>
                    <a:pt x="15" y="27"/>
                    <a:pt x="17" y="25"/>
                  </a:cubicBezTo>
                  <a:cubicBezTo>
                    <a:pt x="19" y="22"/>
                    <a:pt x="17" y="12"/>
                    <a:pt x="19" y="7"/>
                  </a:cubicBezTo>
                  <a:cubicBezTo>
                    <a:pt x="20" y="3"/>
                    <a:pt x="13" y="0"/>
                    <a:pt x="9"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3" name="Freeform 56"/>
            <p:cNvSpPr>
              <a:spLocks/>
            </p:cNvSpPr>
            <p:nvPr userDrawn="1"/>
          </p:nvSpPr>
          <p:spPr bwMode="auto">
            <a:xfrm>
              <a:off x="19843750" y="3446463"/>
              <a:ext cx="88900" cy="26988"/>
            </a:xfrm>
            <a:custGeom>
              <a:avLst/>
              <a:gdLst>
                <a:gd name="T0" fmla="*/ 26 w 32"/>
                <a:gd name="T1" fmla="*/ 5 h 10"/>
                <a:gd name="T2" fmla="*/ 9 w 32"/>
                <a:gd name="T3" fmla="*/ 3 h 10"/>
                <a:gd name="T4" fmla="*/ 2 w 32"/>
                <a:gd name="T5" fmla="*/ 6 h 10"/>
                <a:gd name="T6" fmla="*/ 18 w 32"/>
                <a:gd name="T7" fmla="*/ 10 h 10"/>
                <a:gd name="T8" fmla="*/ 32 w 32"/>
                <a:gd name="T9" fmla="*/ 5 h 10"/>
                <a:gd name="T10" fmla="*/ 26 w 32"/>
                <a:gd name="T11" fmla="*/ 5 h 10"/>
              </a:gdLst>
              <a:ahLst/>
              <a:cxnLst>
                <a:cxn ang="0">
                  <a:pos x="T0" y="T1"/>
                </a:cxn>
                <a:cxn ang="0">
                  <a:pos x="T2" y="T3"/>
                </a:cxn>
                <a:cxn ang="0">
                  <a:pos x="T4" y="T5"/>
                </a:cxn>
                <a:cxn ang="0">
                  <a:pos x="T6" y="T7"/>
                </a:cxn>
                <a:cxn ang="0">
                  <a:pos x="T8" y="T9"/>
                </a:cxn>
                <a:cxn ang="0">
                  <a:pos x="T10" y="T11"/>
                </a:cxn>
              </a:cxnLst>
              <a:rect l="0" t="0" r="r" b="b"/>
              <a:pathLst>
                <a:path w="32" h="10">
                  <a:moveTo>
                    <a:pt x="26" y="5"/>
                  </a:moveTo>
                  <a:cubicBezTo>
                    <a:pt x="23" y="3"/>
                    <a:pt x="12" y="6"/>
                    <a:pt x="9" y="3"/>
                  </a:cubicBezTo>
                  <a:cubicBezTo>
                    <a:pt x="6" y="0"/>
                    <a:pt x="0" y="5"/>
                    <a:pt x="2" y="6"/>
                  </a:cubicBezTo>
                  <a:cubicBezTo>
                    <a:pt x="6" y="6"/>
                    <a:pt x="12" y="10"/>
                    <a:pt x="18" y="10"/>
                  </a:cubicBezTo>
                  <a:cubicBezTo>
                    <a:pt x="24" y="10"/>
                    <a:pt x="32" y="7"/>
                    <a:pt x="32" y="5"/>
                  </a:cubicBezTo>
                  <a:cubicBezTo>
                    <a:pt x="32" y="4"/>
                    <a:pt x="28" y="6"/>
                    <a:pt x="26" y="5"/>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4" name="Freeform 57"/>
            <p:cNvSpPr>
              <a:spLocks/>
            </p:cNvSpPr>
            <p:nvPr userDrawn="1"/>
          </p:nvSpPr>
          <p:spPr bwMode="auto">
            <a:xfrm>
              <a:off x="18853150" y="2709863"/>
              <a:ext cx="152400" cy="161925"/>
            </a:xfrm>
            <a:custGeom>
              <a:avLst/>
              <a:gdLst>
                <a:gd name="T0" fmla="*/ 31 w 55"/>
                <a:gd name="T1" fmla="*/ 50 h 58"/>
                <a:gd name="T2" fmla="*/ 44 w 55"/>
                <a:gd name="T3" fmla="*/ 48 h 58"/>
                <a:gd name="T4" fmla="*/ 44 w 55"/>
                <a:gd name="T5" fmla="*/ 23 h 58"/>
                <a:gd name="T6" fmla="*/ 44 w 55"/>
                <a:gd name="T7" fmla="*/ 21 h 58"/>
                <a:gd name="T8" fmla="*/ 52 w 55"/>
                <a:gd name="T9" fmla="*/ 16 h 58"/>
                <a:gd name="T10" fmla="*/ 46 w 55"/>
                <a:gd name="T11" fmla="*/ 4 h 58"/>
                <a:gd name="T12" fmla="*/ 33 w 55"/>
                <a:gd name="T13" fmla="*/ 6 h 58"/>
                <a:gd name="T14" fmla="*/ 31 w 55"/>
                <a:gd name="T15" fmla="*/ 6 h 58"/>
                <a:gd name="T16" fmla="*/ 20 w 55"/>
                <a:gd name="T17" fmla="*/ 8 h 58"/>
                <a:gd name="T18" fmla="*/ 26 w 55"/>
                <a:gd name="T19" fmla="*/ 13 h 58"/>
                <a:gd name="T20" fmla="*/ 17 w 55"/>
                <a:gd name="T21" fmla="*/ 18 h 58"/>
                <a:gd name="T22" fmla="*/ 5 w 55"/>
                <a:gd name="T23" fmla="*/ 18 h 58"/>
                <a:gd name="T24" fmla="*/ 7 w 55"/>
                <a:gd name="T25" fmla="*/ 26 h 58"/>
                <a:gd name="T26" fmla="*/ 12 w 55"/>
                <a:gd name="T27" fmla="*/ 34 h 58"/>
                <a:gd name="T28" fmla="*/ 9 w 55"/>
                <a:gd name="T29" fmla="*/ 43 h 58"/>
                <a:gd name="T30" fmla="*/ 2 w 55"/>
                <a:gd name="T31" fmla="*/ 50 h 58"/>
                <a:gd name="T32" fmla="*/ 12 w 55"/>
                <a:gd name="T33" fmla="*/ 58 h 58"/>
                <a:gd name="T34" fmla="*/ 31 w 55"/>
                <a:gd name="T35" fmla="*/ 5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58">
                  <a:moveTo>
                    <a:pt x="31" y="50"/>
                  </a:moveTo>
                  <a:cubicBezTo>
                    <a:pt x="36" y="45"/>
                    <a:pt x="39" y="50"/>
                    <a:pt x="44" y="48"/>
                  </a:cubicBezTo>
                  <a:cubicBezTo>
                    <a:pt x="49" y="45"/>
                    <a:pt x="46" y="27"/>
                    <a:pt x="44" y="23"/>
                  </a:cubicBezTo>
                  <a:cubicBezTo>
                    <a:pt x="43" y="22"/>
                    <a:pt x="44" y="22"/>
                    <a:pt x="44" y="21"/>
                  </a:cubicBezTo>
                  <a:cubicBezTo>
                    <a:pt x="44" y="19"/>
                    <a:pt x="49" y="19"/>
                    <a:pt x="52" y="16"/>
                  </a:cubicBezTo>
                  <a:cubicBezTo>
                    <a:pt x="55" y="13"/>
                    <a:pt x="50" y="8"/>
                    <a:pt x="46" y="4"/>
                  </a:cubicBezTo>
                  <a:cubicBezTo>
                    <a:pt x="42" y="0"/>
                    <a:pt x="37" y="6"/>
                    <a:pt x="33" y="6"/>
                  </a:cubicBezTo>
                  <a:cubicBezTo>
                    <a:pt x="32" y="6"/>
                    <a:pt x="32" y="6"/>
                    <a:pt x="31" y="6"/>
                  </a:cubicBezTo>
                  <a:cubicBezTo>
                    <a:pt x="27" y="4"/>
                    <a:pt x="21" y="4"/>
                    <a:pt x="20" y="8"/>
                  </a:cubicBezTo>
                  <a:cubicBezTo>
                    <a:pt x="20" y="12"/>
                    <a:pt x="25" y="11"/>
                    <a:pt x="26" y="13"/>
                  </a:cubicBezTo>
                  <a:cubicBezTo>
                    <a:pt x="26" y="16"/>
                    <a:pt x="20" y="15"/>
                    <a:pt x="17" y="18"/>
                  </a:cubicBezTo>
                  <a:cubicBezTo>
                    <a:pt x="13" y="20"/>
                    <a:pt x="9" y="16"/>
                    <a:pt x="5" y="18"/>
                  </a:cubicBezTo>
                  <a:cubicBezTo>
                    <a:pt x="2" y="20"/>
                    <a:pt x="10" y="22"/>
                    <a:pt x="7" y="26"/>
                  </a:cubicBezTo>
                  <a:cubicBezTo>
                    <a:pt x="4" y="30"/>
                    <a:pt x="7" y="30"/>
                    <a:pt x="12" y="34"/>
                  </a:cubicBezTo>
                  <a:cubicBezTo>
                    <a:pt x="16" y="37"/>
                    <a:pt x="9" y="38"/>
                    <a:pt x="9" y="43"/>
                  </a:cubicBezTo>
                  <a:cubicBezTo>
                    <a:pt x="9" y="47"/>
                    <a:pt x="3" y="47"/>
                    <a:pt x="2" y="50"/>
                  </a:cubicBezTo>
                  <a:cubicBezTo>
                    <a:pt x="0" y="52"/>
                    <a:pt x="7" y="58"/>
                    <a:pt x="12" y="58"/>
                  </a:cubicBezTo>
                  <a:cubicBezTo>
                    <a:pt x="16" y="58"/>
                    <a:pt x="25" y="56"/>
                    <a:pt x="31" y="5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5" name="Freeform 58"/>
            <p:cNvSpPr>
              <a:spLocks/>
            </p:cNvSpPr>
            <p:nvPr userDrawn="1"/>
          </p:nvSpPr>
          <p:spPr bwMode="auto">
            <a:xfrm>
              <a:off x="19119850" y="2479675"/>
              <a:ext cx="22225" cy="39688"/>
            </a:xfrm>
            <a:custGeom>
              <a:avLst/>
              <a:gdLst>
                <a:gd name="T0" fmla="*/ 2 w 8"/>
                <a:gd name="T1" fmla="*/ 13 h 14"/>
                <a:gd name="T2" fmla="*/ 4 w 8"/>
                <a:gd name="T3" fmla="*/ 1 h 14"/>
                <a:gd name="T4" fmla="*/ 2 w 8"/>
                <a:gd name="T5" fmla="*/ 13 h 14"/>
              </a:gdLst>
              <a:ahLst/>
              <a:cxnLst>
                <a:cxn ang="0">
                  <a:pos x="T0" y="T1"/>
                </a:cxn>
                <a:cxn ang="0">
                  <a:pos x="T2" y="T3"/>
                </a:cxn>
                <a:cxn ang="0">
                  <a:pos x="T4" y="T5"/>
                </a:cxn>
              </a:cxnLst>
              <a:rect l="0" t="0" r="r" b="b"/>
              <a:pathLst>
                <a:path w="8" h="14">
                  <a:moveTo>
                    <a:pt x="2" y="13"/>
                  </a:moveTo>
                  <a:cubicBezTo>
                    <a:pt x="5" y="10"/>
                    <a:pt x="8" y="0"/>
                    <a:pt x="4" y="1"/>
                  </a:cubicBezTo>
                  <a:cubicBezTo>
                    <a:pt x="0" y="2"/>
                    <a:pt x="1" y="14"/>
                    <a:pt x="2" y="1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6" name="Freeform 59"/>
            <p:cNvSpPr>
              <a:spLocks/>
            </p:cNvSpPr>
            <p:nvPr userDrawn="1"/>
          </p:nvSpPr>
          <p:spPr bwMode="auto">
            <a:xfrm>
              <a:off x="18961100" y="2557463"/>
              <a:ext cx="261938" cy="377825"/>
            </a:xfrm>
            <a:custGeom>
              <a:avLst/>
              <a:gdLst>
                <a:gd name="T0" fmla="*/ 3 w 94"/>
                <a:gd name="T1" fmla="*/ 24 h 136"/>
                <a:gd name="T2" fmla="*/ 11 w 94"/>
                <a:gd name="T3" fmla="*/ 30 h 136"/>
                <a:gd name="T4" fmla="*/ 7 w 94"/>
                <a:gd name="T5" fmla="*/ 38 h 136"/>
                <a:gd name="T6" fmla="*/ 12 w 94"/>
                <a:gd name="T7" fmla="*/ 44 h 136"/>
                <a:gd name="T8" fmla="*/ 3 w 94"/>
                <a:gd name="T9" fmla="*/ 50 h 136"/>
                <a:gd name="T10" fmla="*/ 11 w 94"/>
                <a:gd name="T11" fmla="*/ 48 h 136"/>
                <a:gd name="T12" fmla="*/ 15 w 94"/>
                <a:gd name="T13" fmla="*/ 54 h 136"/>
                <a:gd name="T14" fmla="*/ 22 w 94"/>
                <a:gd name="T15" fmla="*/ 46 h 136"/>
                <a:gd name="T16" fmla="*/ 22 w 94"/>
                <a:gd name="T17" fmla="*/ 53 h 136"/>
                <a:gd name="T18" fmla="*/ 19 w 94"/>
                <a:gd name="T19" fmla="*/ 64 h 136"/>
                <a:gd name="T20" fmla="*/ 34 w 94"/>
                <a:gd name="T21" fmla="*/ 63 h 136"/>
                <a:gd name="T22" fmla="*/ 37 w 94"/>
                <a:gd name="T23" fmla="*/ 66 h 136"/>
                <a:gd name="T24" fmla="*/ 38 w 94"/>
                <a:gd name="T25" fmla="*/ 72 h 136"/>
                <a:gd name="T26" fmla="*/ 41 w 94"/>
                <a:gd name="T27" fmla="*/ 76 h 136"/>
                <a:gd name="T28" fmla="*/ 40 w 94"/>
                <a:gd name="T29" fmla="*/ 86 h 136"/>
                <a:gd name="T30" fmla="*/ 29 w 94"/>
                <a:gd name="T31" fmla="*/ 86 h 136"/>
                <a:gd name="T32" fmla="*/ 26 w 94"/>
                <a:gd name="T33" fmla="*/ 88 h 136"/>
                <a:gd name="T34" fmla="*/ 23 w 94"/>
                <a:gd name="T35" fmla="*/ 95 h 136"/>
                <a:gd name="T36" fmla="*/ 29 w 94"/>
                <a:gd name="T37" fmla="*/ 99 h 136"/>
                <a:gd name="T38" fmla="*/ 19 w 94"/>
                <a:gd name="T39" fmla="*/ 106 h 136"/>
                <a:gd name="T40" fmla="*/ 23 w 94"/>
                <a:gd name="T41" fmla="*/ 111 h 136"/>
                <a:gd name="T42" fmla="*/ 29 w 94"/>
                <a:gd name="T43" fmla="*/ 112 h 136"/>
                <a:gd name="T44" fmla="*/ 41 w 94"/>
                <a:gd name="T45" fmla="*/ 114 h 136"/>
                <a:gd name="T46" fmla="*/ 42 w 94"/>
                <a:gd name="T47" fmla="*/ 116 h 136"/>
                <a:gd name="T48" fmla="*/ 30 w 94"/>
                <a:gd name="T49" fmla="*/ 118 h 136"/>
                <a:gd name="T50" fmla="*/ 16 w 94"/>
                <a:gd name="T51" fmla="*/ 135 h 136"/>
                <a:gd name="T52" fmla="*/ 24 w 94"/>
                <a:gd name="T53" fmla="*/ 130 h 136"/>
                <a:gd name="T54" fmla="*/ 32 w 94"/>
                <a:gd name="T55" fmla="*/ 132 h 136"/>
                <a:gd name="T56" fmla="*/ 37 w 94"/>
                <a:gd name="T57" fmla="*/ 127 h 136"/>
                <a:gd name="T58" fmla="*/ 44 w 94"/>
                <a:gd name="T59" fmla="*/ 126 h 136"/>
                <a:gd name="T60" fmla="*/ 53 w 94"/>
                <a:gd name="T61" fmla="*/ 123 h 136"/>
                <a:gd name="T62" fmla="*/ 61 w 94"/>
                <a:gd name="T63" fmla="*/ 126 h 136"/>
                <a:gd name="T64" fmla="*/ 73 w 94"/>
                <a:gd name="T65" fmla="*/ 123 h 136"/>
                <a:gd name="T66" fmla="*/ 88 w 94"/>
                <a:gd name="T67" fmla="*/ 117 h 136"/>
                <a:gd name="T68" fmla="*/ 84 w 94"/>
                <a:gd name="T69" fmla="*/ 115 h 136"/>
                <a:gd name="T70" fmla="*/ 84 w 94"/>
                <a:gd name="T71" fmla="*/ 109 h 136"/>
                <a:gd name="T72" fmla="*/ 93 w 94"/>
                <a:gd name="T73" fmla="*/ 98 h 136"/>
                <a:gd name="T74" fmla="*/ 82 w 94"/>
                <a:gd name="T75" fmla="*/ 93 h 136"/>
                <a:gd name="T76" fmla="*/ 77 w 94"/>
                <a:gd name="T77" fmla="*/ 92 h 136"/>
                <a:gd name="T78" fmla="*/ 77 w 94"/>
                <a:gd name="T79" fmla="*/ 86 h 136"/>
                <a:gd name="T80" fmla="*/ 73 w 94"/>
                <a:gd name="T81" fmla="*/ 81 h 136"/>
                <a:gd name="T82" fmla="*/ 65 w 94"/>
                <a:gd name="T83" fmla="*/ 68 h 136"/>
                <a:gd name="T84" fmla="*/ 58 w 94"/>
                <a:gd name="T85" fmla="*/ 55 h 136"/>
                <a:gd name="T86" fmla="*/ 51 w 94"/>
                <a:gd name="T87" fmla="*/ 49 h 136"/>
                <a:gd name="T88" fmla="*/ 41 w 94"/>
                <a:gd name="T89" fmla="*/ 48 h 136"/>
                <a:gd name="T90" fmla="*/ 45 w 94"/>
                <a:gd name="T91" fmla="*/ 41 h 136"/>
                <a:gd name="T92" fmla="*/ 53 w 94"/>
                <a:gd name="T93" fmla="*/ 22 h 136"/>
                <a:gd name="T94" fmla="*/ 34 w 94"/>
                <a:gd name="T95" fmla="*/ 21 h 136"/>
                <a:gd name="T96" fmla="*/ 30 w 94"/>
                <a:gd name="T97" fmla="*/ 18 h 136"/>
                <a:gd name="T98" fmla="*/ 38 w 94"/>
                <a:gd name="T99" fmla="*/ 9 h 136"/>
                <a:gd name="T100" fmla="*/ 40 w 94"/>
                <a:gd name="T101" fmla="*/ 3 h 136"/>
                <a:gd name="T102" fmla="*/ 35 w 94"/>
                <a:gd name="T103" fmla="*/ 7 h 136"/>
                <a:gd name="T104" fmla="*/ 23 w 94"/>
                <a:gd name="T105" fmla="*/ 7 h 136"/>
                <a:gd name="T106" fmla="*/ 17 w 94"/>
                <a:gd name="T107" fmla="*/ 16 h 136"/>
                <a:gd name="T108" fmla="*/ 12 w 94"/>
                <a:gd name="T109" fmla="*/ 23 h 136"/>
                <a:gd name="T110" fmla="*/ 9 w 94"/>
                <a:gd name="T111" fmla="*/ 26 h 136"/>
                <a:gd name="T112" fmla="*/ 3 w 94"/>
                <a:gd name="T113" fmla="*/ 2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4" h="136">
                  <a:moveTo>
                    <a:pt x="3" y="24"/>
                  </a:moveTo>
                  <a:cubicBezTo>
                    <a:pt x="0" y="26"/>
                    <a:pt x="6" y="30"/>
                    <a:pt x="11" y="30"/>
                  </a:cubicBezTo>
                  <a:cubicBezTo>
                    <a:pt x="15" y="31"/>
                    <a:pt x="7" y="34"/>
                    <a:pt x="7" y="38"/>
                  </a:cubicBezTo>
                  <a:cubicBezTo>
                    <a:pt x="6" y="42"/>
                    <a:pt x="12" y="41"/>
                    <a:pt x="12" y="44"/>
                  </a:cubicBezTo>
                  <a:cubicBezTo>
                    <a:pt x="13" y="47"/>
                    <a:pt x="3" y="47"/>
                    <a:pt x="3" y="50"/>
                  </a:cubicBezTo>
                  <a:cubicBezTo>
                    <a:pt x="3" y="53"/>
                    <a:pt x="9" y="49"/>
                    <a:pt x="11" y="48"/>
                  </a:cubicBezTo>
                  <a:cubicBezTo>
                    <a:pt x="13" y="46"/>
                    <a:pt x="10" y="55"/>
                    <a:pt x="15" y="54"/>
                  </a:cubicBezTo>
                  <a:cubicBezTo>
                    <a:pt x="21" y="53"/>
                    <a:pt x="20" y="45"/>
                    <a:pt x="22" y="46"/>
                  </a:cubicBezTo>
                  <a:cubicBezTo>
                    <a:pt x="24" y="46"/>
                    <a:pt x="21" y="50"/>
                    <a:pt x="22" y="53"/>
                  </a:cubicBezTo>
                  <a:cubicBezTo>
                    <a:pt x="24" y="57"/>
                    <a:pt x="18" y="62"/>
                    <a:pt x="19" y="64"/>
                  </a:cubicBezTo>
                  <a:cubicBezTo>
                    <a:pt x="19" y="66"/>
                    <a:pt x="30" y="66"/>
                    <a:pt x="34" y="63"/>
                  </a:cubicBezTo>
                  <a:cubicBezTo>
                    <a:pt x="38" y="59"/>
                    <a:pt x="39" y="63"/>
                    <a:pt x="37" y="66"/>
                  </a:cubicBezTo>
                  <a:cubicBezTo>
                    <a:pt x="34" y="69"/>
                    <a:pt x="35" y="71"/>
                    <a:pt x="38" y="72"/>
                  </a:cubicBezTo>
                  <a:cubicBezTo>
                    <a:pt x="42" y="73"/>
                    <a:pt x="43" y="74"/>
                    <a:pt x="41" y="76"/>
                  </a:cubicBezTo>
                  <a:cubicBezTo>
                    <a:pt x="40" y="79"/>
                    <a:pt x="41" y="84"/>
                    <a:pt x="40" y="86"/>
                  </a:cubicBezTo>
                  <a:cubicBezTo>
                    <a:pt x="40" y="88"/>
                    <a:pt x="30" y="88"/>
                    <a:pt x="29" y="86"/>
                  </a:cubicBezTo>
                  <a:cubicBezTo>
                    <a:pt x="29" y="85"/>
                    <a:pt x="25" y="86"/>
                    <a:pt x="26" y="88"/>
                  </a:cubicBezTo>
                  <a:cubicBezTo>
                    <a:pt x="27" y="90"/>
                    <a:pt x="23" y="93"/>
                    <a:pt x="23" y="95"/>
                  </a:cubicBezTo>
                  <a:cubicBezTo>
                    <a:pt x="23" y="97"/>
                    <a:pt x="29" y="96"/>
                    <a:pt x="29" y="99"/>
                  </a:cubicBezTo>
                  <a:cubicBezTo>
                    <a:pt x="29" y="101"/>
                    <a:pt x="25" y="104"/>
                    <a:pt x="19" y="106"/>
                  </a:cubicBezTo>
                  <a:cubicBezTo>
                    <a:pt x="13" y="108"/>
                    <a:pt x="20" y="113"/>
                    <a:pt x="23" y="111"/>
                  </a:cubicBezTo>
                  <a:cubicBezTo>
                    <a:pt x="26" y="108"/>
                    <a:pt x="25" y="112"/>
                    <a:pt x="29" y="112"/>
                  </a:cubicBezTo>
                  <a:cubicBezTo>
                    <a:pt x="34" y="112"/>
                    <a:pt x="36" y="115"/>
                    <a:pt x="41" y="114"/>
                  </a:cubicBezTo>
                  <a:cubicBezTo>
                    <a:pt x="45" y="112"/>
                    <a:pt x="45" y="114"/>
                    <a:pt x="42" y="116"/>
                  </a:cubicBezTo>
                  <a:cubicBezTo>
                    <a:pt x="38" y="119"/>
                    <a:pt x="33" y="116"/>
                    <a:pt x="30" y="118"/>
                  </a:cubicBezTo>
                  <a:cubicBezTo>
                    <a:pt x="27" y="120"/>
                    <a:pt x="14" y="132"/>
                    <a:pt x="16" y="135"/>
                  </a:cubicBezTo>
                  <a:cubicBezTo>
                    <a:pt x="18" y="136"/>
                    <a:pt x="20" y="132"/>
                    <a:pt x="24" y="130"/>
                  </a:cubicBezTo>
                  <a:cubicBezTo>
                    <a:pt x="29" y="128"/>
                    <a:pt x="29" y="131"/>
                    <a:pt x="32" y="132"/>
                  </a:cubicBezTo>
                  <a:cubicBezTo>
                    <a:pt x="35" y="132"/>
                    <a:pt x="35" y="126"/>
                    <a:pt x="37" y="127"/>
                  </a:cubicBezTo>
                  <a:cubicBezTo>
                    <a:pt x="39" y="127"/>
                    <a:pt x="41" y="125"/>
                    <a:pt x="44" y="126"/>
                  </a:cubicBezTo>
                  <a:cubicBezTo>
                    <a:pt x="48" y="126"/>
                    <a:pt x="51" y="125"/>
                    <a:pt x="53" y="123"/>
                  </a:cubicBezTo>
                  <a:cubicBezTo>
                    <a:pt x="55" y="122"/>
                    <a:pt x="60" y="127"/>
                    <a:pt x="61" y="126"/>
                  </a:cubicBezTo>
                  <a:cubicBezTo>
                    <a:pt x="63" y="124"/>
                    <a:pt x="70" y="123"/>
                    <a:pt x="73" y="123"/>
                  </a:cubicBezTo>
                  <a:cubicBezTo>
                    <a:pt x="77" y="123"/>
                    <a:pt x="86" y="119"/>
                    <a:pt x="88" y="117"/>
                  </a:cubicBezTo>
                  <a:cubicBezTo>
                    <a:pt x="91" y="115"/>
                    <a:pt x="87" y="114"/>
                    <a:pt x="84" y="115"/>
                  </a:cubicBezTo>
                  <a:cubicBezTo>
                    <a:pt x="80" y="115"/>
                    <a:pt x="81" y="112"/>
                    <a:pt x="84" y="109"/>
                  </a:cubicBezTo>
                  <a:cubicBezTo>
                    <a:pt x="88" y="105"/>
                    <a:pt x="93" y="103"/>
                    <a:pt x="93" y="98"/>
                  </a:cubicBezTo>
                  <a:cubicBezTo>
                    <a:pt x="94" y="94"/>
                    <a:pt x="83" y="90"/>
                    <a:pt x="82" y="93"/>
                  </a:cubicBezTo>
                  <a:cubicBezTo>
                    <a:pt x="81" y="95"/>
                    <a:pt x="79" y="95"/>
                    <a:pt x="77" y="92"/>
                  </a:cubicBezTo>
                  <a:cubicBezTo>
                    <a:pt x="75" y="89"/>
                    <a:pt x="78" y="87"/>
                    <a:pt x="77" y="86"/>
                  </a:cubicBezTo>
                  <a:cubicBezTo>
                    <a:pt x="75" y="86"/>
                    <a:pt x="73" y="82"/>
                    <a:pt x="73" y="81"/>
                  </a:cubicBezTo>
                  <a:cubicBezTo>
                    <a:pt x="74" y="79"/>
                    <a:pt x="71" y="69"/>
                    <a:pt x="65" y="68"/>
                  </a:cubicBezTo>
                  <a:cubicBezTo>
                    <a:pt x="60" y="66"/>
                    <a:pt x="59" y="59"/>
                    <a:pt x="58" y="55"/>
                  </a:cubicBezTo>
                  <a:cubicBezTo>
                    <a:pt x="57" y="51"/>
                    <a:pt x="54" y="53"/>
                    <a:pt x="51" y="49"/>
                  </a:cubicBezTo>
                  <a:cubicBezTo>
                    <a:pt x="48" y="46"/>
                    <a:pt x="44" y="48"/>
                    <a:pt x="41" y="48"/>
                  </a:cubicBezTo>
                  <a:cubicBezTo>
                    <a:pt x="39" y="48"/>
                    <a:pt x="41" y="43"/>
                    <a:pt x="45" y="41"/>
                  </a:cubicBezTo>
                  <a:cubicBezTo>
                    <a:pt x="49" y="38"/>
                    <a:pt x="53" y="25"/>
                    <a:pt x="53" y="22"/>
                  </a:cubicBezTo>
                  <a:cubicBezTo>
                    <a:pt x="53" y="19"/>
                    <a:pt x="37" y="20"/>
                    <a:pt x="34" y="21"/>
                  </a:cubicBezTo>
                  <a:cubicBezTo>
                    <a:pt x="30" y="23"/>
                    <a:pt x="27" y="19"/>
                    <a:pt x="30" y="18"/>
                  </a:cubicBezTo>
                  <a:cubicBezTo>
                    <a:pt x="33" y="17"/>
                    <a:pt x="38" y="11"/>
                    <a:pt x="38" y="9"/>
                  </a:cubicBezTo>
                  <a:cubicBezTo>
                    <a:pt x="38" y="7"/>
                    <a:pt x="42" y="5"/>
                    <a:pt x="40" y="3"/>
                  </a:cubicBezTo>
                  <a:cubicBezTo>
                    <a:pt x="37" y="0"/>
                    <a:pt x="37" y="5"/>
                    <a:pt x="35" y="7"/>
                  </a:cubicBezTo>
                  <a:cubicBezTo>
                    <a:pt x="33" y="8"/>
                    <a:pt x="28" y="8"/>
                    <a:pt x="23" y="7"/>
                  </a:cubicBezTo>
                  <a:cubicBezTo>
                    <a:pt x="18" y="6"/>
                    <a:pt x="17" y="13"/>
                    <a:pt x="17" y="16"/>
                  </a:cubicBezTo>
                  <a:cubicBezTo>
                    <a:pt x="17" y="19"/>
                    <a:pt x="11" y="21"/>
                    <a:pt x="12" y="23"/>
                  </a:cubicBezTo>
                  <a:cubicBezTo>
                    <a:pt x="13" y="26"/>
                    <a:pt x="11" y="28"/>
                    <a:pt x="9" y="26"/>
                  </a:cubicBezTo>
                  <a:cubicBezTo>
                    <a:pt x="8" y="25"/>
                    <a:pt x="6" y="21"/>
                    <a:pt x="3" y="2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7" name="Freeform 60"/>
            <p:cNvSpPr>
              <a:spLocks/>
            </p:cNvSpPr>
            <p:nvPr userDrawn="1"/>
          </p:nvSpPr>
          <p:spPr bwMode="auto">
            <a:xfrm>
              <a:off x="18948400" y="2579688"/>
              <a:ext cx="34925" cy="30163"/>
            </a:xfrm>
            <a:custGeom>
              <a:avLst/>
              <a:gdLst>
                <a:gd name="T0" fmla="*/ 3 w 13"/>
                <a:gd name="T1" fmla="*/ 11 h 11"/>
                <a:gd name="T2" fmla="*/ 10 w 13"/>
                <a:gd name="T3" fmla="*/ 2 h 11"/>
                <a:gd name="T4" fmla="*/ 3 w 13"/>
                <a:gd name="T5" fmla="*/ 11 h 11"/>
              </a:gdLst>
              <a:ahLst/>
              <a:cxnLst>
                <a:cxn ang="0">
                  <a:pos x="T0" y="T1"/>
                </a:cxn>
                <a:cxn ang="0">
                  <a:pos x="T2" y="T3"/>
                </a:cxn>
                <a:cxn ang="0">
                  <a:pos x="T4" y="T5"/>
                </a:cxn>
              </a:cxnLst>
              <a:rect l="0" t="0" r="r" b="b"/>
              <a:pathLst>
                <a:path w="13" h="11">
                  <a:moveTo>
                    <a:pt x="3" y="11"/>
                  </a:moveTo>
                  <a:cubicBezTo>
                    <a:pt x="8" y="11"/>
                    <a:pt x="13" y="4"/>
                    <a:pt x="10" y="2"/>
                  </a:cubicBezTo>
                  <a:cubicBezTo>
                    <a:pt x="8" y="0"/>
                    <a:pt x="0" y="11"/>
                    <a:pt x="3"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8" name="Freeform 61"/>
            <p:cNvSpPr>
              <a:spLocks/>
            </p:cNvSpPr>
            <p:nvPr userDrawn="1"/>
          </p:nvSpPr>
          <p:spPr bwMode="auto">
            <a:xfrm>
              <a:off x="19494500" y="2679700"/>
              <a:ext cx="52388" cy="66675"/>
            </a:xfrm>
            <a:custGeom>
              <a:avLst/>
              <a:gdLst>
                <a:gd name="T0" fmla="*/ 17 w 19"/>
                <a:gd name="T1" fmla="*/ 3 h 24"/>
                <a:gd name="T2" fmla="*/ 14 w 19"/>
                <a:gd name="T3" fmla="*/ 6 h 24"/>
                <a:gd name="T4" fmla="*/ 10 w 19"/>
                <a:gd name="T5" fmla="*/ 3 h 24"/>
                <a:gd name="T6" fmla="*/ 3 w 19"/>
                <a:gd name="T7" fmla="*/ 6 h 24"/>
                <a:gd name="T8" fmla="*/ 7 w 19"/>
                <a:gd name="T9" fmla="*/ 16 h 24"/>
                <a:gd name="T10" fmla="*/ 4 w 19"/>
                <a:gd name="T11" fmla="*/ 19 h 24"/>
                <a:gd name="T12" fmla="*/ 7 w 19"/>
                <a:gd name="T13" fmla="*/ 24 h 24"/>
                <a:gd name="T14" fmla="*/ 15 w 19"/>
                <a:gd name="T15" fmla="*/ 15 h 24"/>
                <a:gd name="T16" fmla="*/ 17 w 19"/>
                <a:gd name="T17" fmla="*/ 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4">
                  <a:moveTo>
                    <a:pt x="17" y="3"/>
                  </a:moveTo>
                  <a:cubicBezTo>
                    <a:pt x="16" y="2"/>
                    <a:pt x="15" y="5"/>
                    <a:pt x="14" y="6"/>
                  </a:cubicBezTo>
                  <a:cubicBezTo>
                    <a:pt x="12" y="6"/>
                    <a:pt x="11" y="0"/>
                    <a:pt x="10" y="3"/>
                  </a:cubicBezTo>
                  <a:cubicBezTo>
                    <a:pt x="10" y="7"/>
                    <a:pt x="6" y="2"/>
                    <a:pt x="3" y="6"/>
                  </a:cubicBezTo>
                  <a:cubicBezTo>
                    <a:pt x="0" y="11"/>
                    <a:pt x="5" y="15"/>
                    <a:pt x="7" y="16"/>
                  </a:cubicBezTo>
                  <a:cubicBezTo>
                    <a:pt x="10" y="17"/>
                    <a:pt x="7" y="19"/>
                    <a:pt x="4" y="19"/>
                  </a:cubicBezTo>
                  <a:cubicBezTo>
                    <a:pt x="2" y="18"/>
                    <a:pt x="3" y="23"/>
                    <a:pt x="7" y="24"/>
                  </a:cubicBezTo>
                  <a:cubicBezTo>
                    <a:pt x="11" y="24"/>
                    <a:pt x="15" y="17"/>
                    <a:pt x="15" y="15"/>
                  </a:cubicBezTo>
                  <a:cubicBezTo>
                    <a:pt x="14" y="13"/>
                    <a:pt x="19" y="4"/>
                    <a:pt x="17" y="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69" name="Freeform 62"/>
            <p:cNvSpPr>
              <a:spLocks/>
            </p:cNvSpPr>
            <p:nvPr userDrawn="1"/>
          </p:nvSpPr>
          <p:spPr bwMode="auto">
            <a:xfrm>
              <a:off x="19694525" y="2608263"/>
              <a:ext cx="41275" cy="44450"/>
            </a:xfrm>
            <a:custGeom>
              <a:avLst/>
              <a:gdLst>
                <a:gd name="T0" fmla="*/ 2 w 15"/>
                <a:gd name="T1" fmla="*/ 14 h 16"/>
                <a:gd name="T2" fmla="*/ 9 w 15"/>
                <a:gd name="T3" fmla="*/ 0 h 16"/>
                <a:gd name="T4" fmla="*/ 2 w 15"/>
                <a:gd name="T5" fmla="*/ 14 h 16"/>
              </a:gdLst>
              <a:ahLst/>
              <a:cxnLst>
                <a:cxn ang="0">
                  <a:pos x="T0" y="T1"/>
                </a:cxn>
                <a:cxn ang="0">
                  <a:pos x="T2" y="T3"/>
                </a:cxn>
                <a:cxn ang="0">
                  <a:pos x="T4" y="T5"/>
                </a:cxn>
              </a:cxnLst>
              <a:rect l="0" t="0" r="r" b="b"/>
              <a:pathLst>
                <a:path w="15" h="16">
                  <a:moveTo>
                    <a:pt x="2" y="14"/>
                  </a:moveTo>
                  <a:cubicBezTo>
                    <a:pt x="3" y="16"/>
                    <a:pt x="15" y="0"/>
                    <a:pt x="9" y="0"/>
                  </a:cubicBezTo>
                  <a:cubicBezTo>
                    <a:pt x="3" y="0"/>
                    <a:pt x="0" y="12"/>
                    <a:pt x="2" y="14"/>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0" name="Freeform 63"/>
            <p:cNvSpPr>
              <a:spLocks/>
            </p:cNvSpPr>
            <p:nvPr userDrawn="1"/>
          </p:nvSpPr>
          <p:spPr bwMode="auto">
            <a:xfrm>
              <a:off x="19810413" y="2554288"/>
              <a:ext cx="30163" cy="11113"/>
            </a:xfrm>
            <a:custGeom>
              <a:avLst/>
              <a:gdLst>
                <a:gd name="T0" fmla="*/ 9 w 11"/>
                <a:gd name="T1" fmla="*/ 2 h 4"/>
                <a:gd name="T2" fmla="*/ 3 w 11"/>
                <a:gd name="T3" fmla="*/ 3 h 4"/>
                <a:gd name="T4" fmla="*/ 9 w 11"/>
                <a:gd name="T5" fmla="*/ 2 h 4"/>
              </a:gdLst>
              <a:ahLst/>
              <a:cxnLst>
                <a:cxn ang="0">
                  <a:pos x="T0" y="T1"/>
                </a:cxn>
                <a:cxn ang="0">
                  <a:pos x="T2" y="T3"/>
                </a:cxn>
                <a:cxn ang="0">
                  <a:pos x="T4" y="T5"/>
                </a:cxn>
              </a:cxnLst>
              <a:rect l="0" t="0" r="r" b="b"/>
              <a:pathLst>
                <a:path w="11" h="4">
                  <a:moveTo>
                    <a:pt x="9" y="2"/>
                  </a:moveTo>
                  <a:cubicBezTo>
                    <a:pt x="11" y="0"/>
                    <a:pt x="0" y="1"/>
                    <a:pt x="3" y="3"/>
                  </a:cubicBezTo>
                  <a:cubicBezTo>
                    <a:pt x="4" y="4"/>
                    <a:pt x="8" y="4"/>
                    <a:pt x="9" y="2"/>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1" name="Freeform 64"/>
            <p:cNvSpPr>
              <a:spLocks/>
            </p:cNvSpPr>
            <p:nvPr userDrawn="1"/>
          </p:nvSpPr>
          <p:spPr bwMode="auto">
            <a:xfrm>
              <a:off x="19805650" y="2568575"/>
              <a:ext cx="41275" cy="30163"/>
            </a:xfrm>
            <a:custGeom>
              <a:avLst/>
              <a:gdLst>
                <a:gd name="T0" fmla="*/ 2 w 15"/>
                <a:gd name="T1" fmla="*/ 11 h 11"/>
                <a:gd name="T2" fmla="*/ 13 w 15"/>
                <a:gd name="T3" fmla="*/ 4 h 11"/>
                <a:gd name="T4" fmla="*/ 7 w 15"/>
                <a:gd name="T5" fmla="*/ 2 h 11"/>
                <a:gd name="T6" fmla="*/ 2 w 15"/>
                <a:gd name="T7" fmla="*/ 11 h 11"/>
              </a:gdLst>
              <a:ahLst/>
              <a:cxnLst>
                <a:cxn ang="0">
                  <a:pos x="T0" y="T1"/>
                </a:cxn>
                <a:cxn ang="0">
                  <a:pos x="T2" y="T3"/>
                </a:cxn>
                <a:cxn ang="0">
                  <a:pos x="T4" y="T5"/>
                </a:cxn>
                <a:cxn ang="0">
                  <a:pos x="T6" y="T7"/>
                </a:cxn>
              </a:cxnLst>
              <a:rect l="0" t="0" r="r" b="b"/>
              <a:pathLst>
                <a:path w="15" h="11">
                  <a:moveTo>
                    <a:pt x="2" y="11"/>
                  </a:moveTo>
                  <a:cubicBezTo>
                    <a:pt x="5" y="11"/>
                    <a:pt x="12" y="5"/>
                    <a:pt x="13" y="4"/>
                  </a:cubicBezTo>
                  <a:cubicBezTo>
                    <a:pt x="15" y="2"/>
                    <a:pt x="12" y="0"/>
                    <a:pt x="7" y="2"/>
                  </a:cubicBezTo>
                  <a:cubicBezTo>
                    <a:pt x="1" y="3"/>
                    <a:pt x="0" y="11"/>
                    <a:pt x="2" y="11"/>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2" name="Freeform 65"/>
            <p:cNvSpPr>
              <a:spLocks/>
            </p:cNvSpPr>
            <p:nvPr userDrawn="1"/>
          </p:nvSpPr>
          <p:spPr bwMode="auto">
            <a:xfrm>
              <a:off x="20051713" y="2035175"/>
              <a:ext cx="3175" cy="3175"/>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1"/>
                    <a:pt x="1" y="0"/>
                    <a:pt x="1" y="0"/>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3" name="Freeform 66"/>
            <p:cNvSpPr>
              <a:spLocks noEditPoints="1"/>
            </p:cNvSpPr>
            <p:nvPr userDrawn="1"/>
          </p:nvSpPr>
          <p:spPr bwMode="auto">
            <a:xfrm>
              <a:off x="19310350" y="1957388"/>
              <a:ext cx="781050" cy="760413"/>
            </a:xfrm>
            <a:custGeom>
              <a:avLst/>
              <a:gdLst>
                <a:gd name="T0" fmla="*/ 4 w 281"/>
                <a:gd name="T1" fmla="*/ 189 h 274"/>
                <a:gd name="T2" fmla="*/ 18 w 281"/>
                <a:gd name="T3" fmla="*/ 198 h 274"/>
                <a:gd name="T4" fmla="*/ 4 w 281"/>
                <a:gd name="T5" fmla="*/ 211 h 274"/>
                <a:gd name="T6" fmla="*/ 8 w 281"/>
                <a:gd name="T7" fmla="*/ 218 h 274"/>
                <a:gd name="T8" fmla="*/ 59 w 281"/>
                <a:gd name="T9" fmla="*/ 214 h 274"/>
                <a:gd name="T10" fmla="*/ 69 w 281"/>
                <a:gd name="T11" fmla="*/ 218 h 274"/>
                <a:gd name="T12" fmla="*/ 85 w 281"/>
                <a:gd name="T13" fmla="*/ 258 h 274"/>
                <a:gd name="T14" fmla="*/ 100 w 281"/>
                <a:gd name="T15" fmla="*/ 265 h 274"/>
                <a:gd name="T16" fmla="*/ 122 w 281"/>
                <a:gd name="T17" fmla="*/ 257 h 274"/>
                <a:gd name="T18" fmla="*/ 126 w 281"/>
                <a:gd name="T19" fmla="*/ 225 h 274"/>
                <a:gd name="T20" fmla="*/ 138 w 281"/>
                <a:gd name="T21" fmla="*/ 190 h 274"/>
                <a:gd name="T22" fmla="*/ 136 w 281"/>
                <a:gd name="T23" fmla="*/ 157 h 274"/>
                <a:gd name="T24" fmla="*/ 175 w 281"/>
                <a:gd name="T25" fmla="*/ 126 h 274"/>
                <a:gd name="T26" fmla="*/ 196 w 281"/>
                <a:gd name="T27" fmla="*/ 100 h 274"/>
                <a:gd name="T28" fmla="*/ 212 w 281"/>
                <a:gd name="T29" fmla="*/ 116 h 274"/>
                <a:gd name="T30" fmla="*/ 184 w 281"/>
                <a:gd name="T31" fmla="*/ 142 h 274"/>
                <a:gd name="T32" fmla="*/ 173 w 281"/>
                <a:gd name="T33" fmla="*/ 166 h 274"/>
                <a:gd name="T34" fmla="*/ 188 w 281"/>
                <a:gd name="T35" fmla="*/ 197 h 274"/>
                <a:gd name="T36" fmla="*/ 248 w 281"/>
                <a:gd name="T37" fmla="*/ 184 h 274"/>
                <a:gd name="T38" fmla="*/ 264 w 281"/>
                <a:gd name="T39" fmla="*/ 137 h 274"/>
                <a:gd name="T40" fmla="*/ 261 w 281"/>
                <a:gd name="T41" fmla="*/ 116 h 274"/>
                <a:gd name="T42" fmla="*/ 255 w 281"/>
                <a:gd name="T43" fmla="*/ 82 h 274"/>
                <a:gd name="T44" fmla="*/ 251 w 281"/>
                <a:gd name="T45" fmla="*/ 56 h 274"/>
                <a:gd name="T46" fmla="*/ 257 w 281"/>
                <a:gd name="T47" fmla="*/ 38 h 274"/>
                <a:gd name="T48" fmla="*/ 257 w 281"/>
                <a:gd name="T49" fmla="*/ 22 h 274"/>
                <a:gd name="T50" fmla="*/ 271 w 281"/>
                <a:gd name="T51" fmla="*/ 12 h 274"/>
                <a:gd name="T52" fmla="*/ 246 w 281"/>
                <a:gd name="T53" fmla="*/ 13 h 274"/>
                <a:gd name="T54" fmla="*/ 230 w 281"/>
                <a:gd name="T55" fmla="*/ 16 h 274"/>
                <a:gd name="T56" fmla="*/ 215 w 281"/>
                <a:gd name="T57" fmla="*/ 14 h 274"/>
                <a:gd name="T58" fmla="*/ 207 w 281"/>
                <a:gd name="T59" fmla="*/ 5 h 274"/>
                <a:gd name="T60" fmla="*/ 193 w 281"/>
                <a:gd name="T61" fmla="*/ 17 h 274"/>
                <a:gd name="T62" fmla="*/ 196 w 281"/>
                <a:gd name="T63" fmla="*/ 7 h 274"/>
                <a:gd name="T64" fmla="*/ 181 w 281"/>
                <a:gd name="T65" fmla="*/ 19 h 274"/>
                <a:gd name="T66" fmla="*/ 168 w 281"/>
                <a:gd name="T67" fmla="*/ 20 h 274"/>
                <a:gd name="T68" fmla="*/ 158 w 281"/>
                <a:gd name="T69" fmla="*/ 27 h 274"/>
                <a:gd name="T70" fmla="*/ 146 w 281"/>
                <a:gd name="T71" fmla="*/ 29 h 274"/>
                <a:gd name="T72" fmla="*/ 126 w 281"/>
                <a:gd name="T73" fmla="*/ 40 h 274"/>
                <a:gd name="T74" fmla="*/ 127 w 281"/>
                <a:gd name="T75" fmla="*/ 47 h 274"/>
                <a:gd name="T76" fmla="*/ 113 w 281"/>
                <a:gd name="T77" fmla="*/ 43 h 274"/>
                <a:gd name="T78" fmla="*/ 92 w 281"/>
                <a:gd name="T79" fmla="*/ 62 h 274"/>
                <a:gd name="T80" fmla="*/ 123 w 281"/>
                <a:gd name="T81" fmla="*/ 53 h 274"/>
                <a:gd name="T82" fmla="*/ 110 w 281"/>
                <a:gd name="T83" fmla="*/ 62 h 274"/>
                <a:gd name="T84" fmla="*/ 90 w 281"/>
                <a:gd name="T85" fmla="*/ 95 h 274"/>
                <a:gd name="T86" fmla="*/ 74 w 281"/>
                <a:gd name="T87" fmla="*/ 114 h 274"/>
                <a:gd name="T88" fmla="*/ 60 w 281"/>
                <a:gd name="T89" fmla="*/ 128 h 274"/>
                <a:gd name="T90" fmla="*/ 41 w 281"/>
                <a:gd name="T91" fmla="*/ 145 h 274"/>
                <a:gd name="T92" fmla="*/ 21 w 281"/>
                <a:gd name="T93" fmla="*/ 156 h 274"/>
                <a:gd name="T94" fmla="*/ 2 w 281"/>
                <a:gd name="T95" fmla="*/ 171 h 274"/>
                <a:gd name="T96" fmla="*/ 177 w 281"/>
                <a:gd name="T97" fmla="*/ 49 h 274"/>
                <a:gd name="T98" fmla="*/ 169 w 281"/>
                <a:gd name="T99" fmla="*/ 4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1" h="274">
                  <a:moveTo>
                    <a:pt x="6" y="176"/>
                  </a:moveTo>
                  <a:cubicBezTo>
                    <a:pt x="6" y="178"/>
                    <a:pt x="2" y="180"/>
                    <a:pt x="5" y="180"/>
                  </a:cubicBezTo>
                  <a:cubicBezTo>
                    <a:pt x="8" y="181"/>
                    <a:pt x="5" y="183"/>
                    <a:pt x="4" y="184"/>
                  </a:cubicBezTo>
                  <a:cubicBezTo>
                    <a:pt x="2" y="185"/>
                    <a:pt x="2" y="187"/>
                    <a:pt x="4" y="189"/>
                  </a:cubicBezTo>
                  <a:cubicBezTo>
                    <a:pt x="5" y="192"/>
                    <a:pt x="0" y="192"/>
                    <a:pt x="3" y="196"/>
                  </a:cubicBezTo>
                  <a:cubicBezTo>
                    <a:pt x="5" y="199"/>
                    <a:pt x="7" y="195"/>
                    <a:pt x="8" y="198"/>
                  </a:cubicBezTo>
                  <a:cubicBezTo>
                    <a:pt x="9" y="200"/>
                    <a:pt x="12" y="198"/>
                    <a:pt x="16" y="195"/>
                  </a:cubicBezTo>
                  <a:cubicBezTo>
                    <a:pt x="19" y="192"/>
                    <a:pt x="21" y="198"/>
                    <a:pt x="18" y="198"/>
                  </a:cubicBezTo>
                  <a:cubicBezTo>
                    <a:pt x="15" y="198"/>
                    <a:pt x="12" y="200"/>
                    <a:pt x="12" y="202"/>
                  </a:cubicBezTo>
                  <a:cubicBezTo>
                    <a:pt x="13" y="205"/>
                    <a:pt x="8" y="205"/>
                    <a:pt x="8" y="201"/>
                  </a:cubicBezTo>
                  <a:cubicBezTo>
                    <a:pt x="8" y="198"/>
                    <a:pt x="2" y="202"/>
                    <a:pt x="4" y="204"/>
                  </a:cubicBezTo>
                  <a:cubicBezTo>
                    <a:pt x="7" y="207"/>
                    <a:pt x="4" y="208"/>
                    <a:pt x="4" y="211"/>
                  </a:cubicBezTo>
                  <a:cubicBezTo>
                    <a:pt x="4" y="213"/>
                    <a:pt x="8" y="213"/>
                    <a:pt x="10" y="210"/>
                  </a:cubicBezTo>
                  <a:cubicBezTo>
                    <a:pt x="11" y="207"/>
                    <a:pt x="14" y="208"/>
                    <a:pt x="15" y="211"/>
                  </a:cubicBezTo>
                  <a:cubicBezTo>
                    <a:pt x="16" y="213"/>
                    <a:pt x="13" y="211"/>
                    <a:pt x="13" y="215"/>
                  </a:cubicBezTo>
                  <a:cubicBezTo>
                    <a:pt x="13" y="219"/>
                    <a:pt x="10" y="215"/>
                    <a:pt x="8" y="218"/>
                  </a:cubicBezTo>
                  <a:cubicBezTo>
                    <a:pt x="6" y="221"/>
                    <a:pt x="16" y="226"/>
                    <a:pt x="19" y="227"/>
                  </a:cubicBezTo>
                  <a:cubicBezTo>
                    <a:pt x="23" y="228"/>
                    <a:pt x="26" y="231"/>
                    <a:pt x="32" y="230"/>
                  </a:cubicBezTo>
                  <a:cubicBezTo>
                    <a:pt x="38" y="229"/>
                    <a:pt x="50" y="218"/>
                    <a:pt x="52" y="216"/>
                  </a:cubicBezTo>
                  <a:cubicBezTo>
                    <a:pt x="53" y="214"/>
                    <a:pt x="57" y="216"/>
                    <a:pt x="59" y="214"/>
                  </a:cubicBezTo>
                  <a:cubicBezTo>
                    <a:pt x="62" y="212"/>
                    <a:pt x="60" y="207"/>
                    <a:pt x="62" y="206"/>
                  </a:cubicBezTo>
                  <a:cubicBezTo>
                    <a:pt x="64" y="205"/>
                    <a:pt x="65" y="212"/>
                    <a:pt x="66" y="212"/>
                  </a:cubicBezTo>
                  <a:cubicBezTo>
                    <a:pt x="68" y="213"/>
                    <a:pt x="69" y="214"/>
                    <a:pt x="69" y="217"/>
                  </a:cubicBezTo>
                  <a:cubicBezTo>
                    <a:pt x="69" y="217"/>
                    <a:pt x="69" y="218"/>
                    <a:pt x="69" y="218"/>
                  </a:cubicBezTo>
                  <a:cubicBezTo>
                    <a:pt x="68" y="222"/>
                    <a:pt x="70" y="226"/>
                    <a:pt x="73" y="229"/>
                  </a:cubicBezTo>
                  <a:cubicBezTo>
                    <a:pt x="77" y="232"/>
                    <a:pt x="74" y="236"/>
                    <a:pt x="77" y="240"/>
                  </a:cubicBezTo>
                  <a:cubicBezTo>
                    <a:pt x="80" y="244"/>
                    <a:pt x="79" y="247"/>
                    <a:pt x="83" y="249"/>
                  </a:cubicBezTo>
                  <a:cubicBezTo>
                    <a:pt x="86" y="252"/>
                    <a:pt x="86" y="254"/>
                    <a:pt x="85" y="258"/>
                  </a:cubicBezTo>
                  <a:cubicBezTo>
                    <a:pt x="83" y="261"/>
                    <a:pt x="88" y="260"/>
                    <a:pt x="88" y="262"/>
                  </a:cubicBezTo>
                  <a:cubicBezTo>
                    <a:pt x="88" y="265"/>
                    <a:pt x="87" y="269"/>
                    <a:pt x="88" y="271"/>
                  </a:cubicBezTo>
                  <a:cubicBezTo>
                    <a:pt x="89" y="274"/>
                    <a:pt x="91" y="271"/>
                    <a:pt x="96" y="271"/>
                  </a:cubicBezTo>
                  <a:cubicBezTo>
                    <a:pt x="101" y="271"/>
                    <a:pt x="100" y="268"/>
                    <a:pt x="100" y="265"/>
                  </a:cubicBezTo>
                  <a:cubicBezTo>
                    <a:pt x="100" y="262"/>
                    <a:pt x="103" y="263"/>
                    <a:pt x="104" y="261"/>
                  </a:cubicBezTo>
                  <a:cubicBezTo>
                    <a:pt x="104" y="260"/>
                    <a:pt x="109" y="259"/>
                    <a:pt x="112" y="261"/>
                  </a:cubicBezTo>
                  <a:cubicBezTo>
                    <a:pt x="116" y="262"/>
                    <a:pt x="118" y="260"/>
                    <a:pt x="119" y="256"/>
                  </a:cubicBezTo>
                  <a:cubicBezTo>
                    <a:pt x="119" y="252"/>
                    <a:pt x="121" y="257"/>
                    <a:pt x="122" y="257"/>
                  </a:cubicBezTo>
                  <a:cubicBezTo>
                    <a:pt x="123" y="258"/>
                    <a:pt x="127" y="252"/>
                    <a:pt x="128" y="247"/>
                  </a:cubicBezTo>
                  <a:cubicBezTo>
                    <a:pt x="130" y="243"/>
                    <a:pt x="128" y="244"/>
                    <a:pt x="125" y="248"/>
                  </a:cubicBezTo>
                  <a:cubicBezTo>
                    <a:pt x="121" y="252"/>
                    <a:pt x="123" y="244"/>
                    <a:pt x="124" y="240"/>
                  </a:cubicBezTo>
                  <a:cubicBezTo>
                    <a:pt x="126" y="237"/>
                    <a:pt x="126" y="228"/>
                    <a:pt x="126" y="225"/>
                  </a:cubicBezTo>
                  <a:cubicBezTo>
                    <a:pt x="127" y="223"/>
                    <a:pt x="128" y="220"/>
                    <a:pt x="132" y="219"/>
                  </a:cubicBezTo>
                  <a:cubicBezTo>
                    <a:pt x="137" y="218"/>
                    <a:pt x="143" y="212"/>
                    <a:pt x="142" y="210"/>
                  </a:cubicBezTo>
                  <a:cubicBezTo>
                    <a:pt x="141" y="207"/>
                    <a:pt x="148" y="204"/>
                    <a:pt x="148" y="201"/>
                  </a:cubicBezTo>
                  <a:cubicBezTo>
                    <a:pt x="148" y="199"/>
                    <a:pt x="140" y="192"/>
                    <a:pt x="138" y="190"/>
                  </a:cubicBezTo>
                  <a:cubicBezTo>
                    <a:pt x="135" y="188"/>
                    <a:pt x="130" y="190"/>
                    <a:pt x="130" y="188"/>
                  </a:cubicBezTo>
                  <a:cubicBezTo>
                    <a:pt x="131" y="186"/>
                    <a:pt x="130" y="179"/>
                    <a:pt x="129" y="176"/>
                  </a:cubicBezTo>
                  <a:cubicBezTo>
                    <a:pt x="128" y="172"/>
                    <a:pt x="133" y="169"/>
                    <a:pt x="133" y="165"/>
                  </a:cubicBezTo>
                  <a:cubicBezTo>
                    <a:pt x="133" y="162"/>
                    <a:pt x="133" y="158"/>
                    <a:pt x="136" y="157"/>
                  </a:cubicBezTo>
                  <a:cubicBezTo>
                    <a:pt x="139" y="156"/>
                    <a:pt x="137" y="153"/>
                    <a:pt x="141" y="152"/>
                  </a:cubicBezTo>
                  <a:cubicBezTo>
                    <a:pt x="145" y="151"/>
                    <a:pt x="144" y="146"/>
                    <a:pt x="148" y="144"/>
                  </a:cubicBezTo>
                  <a:cubicBezTo>
                    <a:pt x="153" y="142"/>
                    <a:pt x="153" y="141"/>
                    <a:pt x="158" y="138"/>
                  </a:cubicBezTo>
                  <a:cubicBezTo>
                    <a:pt x="164" y="135"/>
                    <a:pt x="173" y="129"/>
                    <a:pt x="175" y="126"/>
                  </a:cubicBezTo>
                  <a:cubicBezTo>
                    <a:pt x="176" y="123"/>
                    <a:pt x="169" y="119"/>
                    <a:pt x="174" y="116"/>
                  </a:cubicBezTo>
                  <a:cubicBezTo>
                    <a:pt x="178" y="112"/>
                    <a:pt x="175" y="108"/>
                    <a:pt x="178" y="107"/>
                  </a:cubicBezTo>
                  <a:cubicBezTo>
                    <a:pt x="181" y="106"/>
                    <a:pt x="182" y="104"/>
                    <a:pt x="185" y="101"/>
                  </a:cubicBezTo>
                  <a:cubicBezTo>
                    <a:pt x="187" y="99"/>
                    <a:pt x="190" y="101"/>
                    <a:pt x="196" y="100"/>
                  </a:cubicBezTo>
                  <a:cubicBezTo>
                    <a:pt x="198" y="100"/>
                    <a:pt x="200" y="100"/>
                    <a:pt x="202" y="100"/>
                  </a:cubicBezTo>
                  <a:cubicBezTo>
                    <a:pt x="205" y="101"/>
                    <a:pt x="208" y="103"/>
                    <a:pt x="210" y="104"/>
                  </a:cubicBezTo>
                  <a:cubicBezTo>
                    <a:pt x="215" y="106"/>
                    <a:pt x="214" y="109"/>
                    <a:pt x="214" y="112"/>
                  </a:cubicBezTo>
                  <a:cubicBezTo>
                    <a:pt x="214" y="116"/>
                    <a:pt x="215" y="117"/>
                    <a:pt x="212" y="116"/>
                  </a:cubicBezTo>
                  <a:cubicBezTo>
                    <a:pt x="210" y="115"/>
                    <a:pt x="208" y="116"/>
                    <a:pt x="206" y="121"/>
                  </a:cubicBezTo>
                  <a:cubicBezTo>
                    <a:pt x="205" y="126"/>
                    <a:pt x="199" y="131"/>
                    <a:pt x="196" y="132"/>
                  </a:cubicBezTo>
                  <a:cubicBezTo>
                    <a:pt x="192" y="132"/>
                    <a:pt x="192" y="136"/>
                    <a:pt x="189" y="136"/>
                  </a:cubicBezTo>
                  <a:cubicBezTo>
                    <a:pt x="186" y="137"/>
                    <a:pt x="183" y="139"/>
                    <a:pt x="184" y="142"/>
                  </a:cubicBezTo>
                  <a:cubicBezTo>
                    <a:pt x="184" y="146"/>
                    <a:pt x="179" y="146"/>
                    <a:pt x="176" y="146"/>
                  </a:cubicBezTo>
                  <a:cubicBezTo>
                    <a:pt x="173" y="146"/>
                    <a:pt x="174" y="151"/>
                    <a:pt x="171" y="153"/>
                  </a:cubicBezTo>
                  <a:cubicBezTo>
                    <a:pt x="169" y="154"/>
                    <a:pt x="170" y="156"/>
                    <a:pt x="172" y="159"/>
                  </a:cubicBezTo>
                  <a:cubicBezTo>
                    <a:pt x="174" y="162"/>
                    <a:pt x="172" y="164"/>
                    <a:pt x="173" y="166"/>
                  </a:cubicBezTo>
                  <a:cubicBezTo>
                    <a:pt x="174" y="168"/>
                    <a:pt x="177" y="173"/>
                    <a:pt x="175" y="178"/>
                  </a:cubicBezTo>
                  <a:cubicBezTo>
                    <a:pt x="172" y="183"/>
                    <a:pt x="170" y="190"/>
                    <a:pt x="172" y="189"/>
                  </a:cubicBezTo>
                  <a:cubicBezTo>
                    <a:pt x="174" y="189"/>
                    <a:pt x="179" y="194"/>
                    <a:pt x="182" y="193"/>
                  </a:cubicBezTo>
                  <a:cubicBezTo>
                    <a:pt x="185" y="193"/>
                    <a:pt x="185" y="198"/>
                    <a:pt x="188" y="197"/>
                  </a:cubicBezTo>
                  <a:cubicBezTo>
                    <a:pt x="191" y="196"/>
                    <a:pt x="191" y="200"/>
                    <a:pt x="200" y="199"/>
                  </a:cubicBezTo>
                  <a:cubicBezTo>
                    <a:pt x="209" y="199"/>
                    <a:pt x="226" y="192"/>
                    <a:pt x="233" y="192"/>
                  </a:cubicBezTo>
                  <a:cubicBezTo>
                    <a:pt x="237" y="192"/>
                    <a:pt x="240" y="191"/>
                    <a:pt x="243" y="191"/>
                  </a:cubicBezTo>
                  <a:cubicBezTo>
                    <a:pt x="244" y="188"/>
                    <a:pt x="246" y="186"/>
                    <a:pt x="248" y="184"/>
                  </a:cubicBezTo>
                  <a:cubicBezTo>
                    <a:pt x="252" y="180"/>
                    <a:pt x="262" y="177"/>
                    <a:pt x="264" y="171"/>
                  </a:cubicBezTo>
                  <a:cubicBezTo>
                    <a:pt x="267" y="165"/>
                    <a:pt x="278" y="161"/>
                    <a:pt x="280" y="156"/>
                  </a:cubicBezTo>
                  <a:cubicBezTo>
                    <a:pt x="281" y="153"/>
                    <a:pt x="281" y="152"/>
                    <a:pt x="277" y="147"/>
                  </a:cubicBezTo>
                  <a:cubicBezTo>
                    <a:pt x="273" y="142"/>
                    <a:pt x="264" y="139"/>
                    <a:pt x="264" y="137"/>
                  </a:cubicBezTo>
                  <a:cubicBezTo>
                    <a:pt x="263" y="134"/>
                    <a:pt x="271" y="134"/>
                    <a:pt x="270" y="131"/>
                  </a:cubicBezTo>
                  <a:cubicBezTo>
                    <a:pt x="270" y="128"/>
                    <a:pt x="266" y="128"/>
                    <a:pt x="265" y="125"/>
                  </a:cubicBezTo>
                  <a:cubicBezTo>
                    <a:pt x="263" y="122"/>
                    <a:pt x="266" y="121"/>
                    <a:pt x="266" y="120"/>
                  </a:cubicBezTo>
                  <a:cubicBezTo>
                    <a:pt x="266" y="118"/>
                    <a:pt x="261" y="118"/>
                    <a:pt x="261" y="116"/>
                  </a:cubicBezTo>
                  <a:cubicBezTo>
                    <a:pt x="260" y="115"/>
                    <a:pt x="264" y="115"/>
                    <a:pt x="263" y="113"/>
                  </a:cubicBezTo>
                  <a:cubicBezTo>
                    <a:pt x="263" y="111"/>
                    <a:pt x="260" y="108"/>
                    <a:pt x="262" y="105"/>
                  </a:cubicBezTo>
                  <a:cubicBezTo>
                    <a:pt x="264" y="102"/>
                    <a:pt x="269" y="105"/>
                    <a:pt x="265" y="99"/>
                  </a:cubicBezTo>
                  <a:cubicBezTo>
                    <a:pt x="262" y="92"/>
                    <a:pt x="256" y="84"/>
                    <a:pt x="255" y="82"/>
                  </a:cubicBezTo>
                  <a:cubicBezTo>
                    <a:pt x="254" y="80"/>
                    <a:pt x="256" y="77"/>
                    <a:pt x="258" y="76"/>
                  </a:cubicBezTo>
                  <a:cubicBezTo>
                    <a:pt x="260" y="75"/>
                    <a:pt x="265" y="70"/>
                    <a:pt x="265" y="68"/>
                  </a:cubicBezTo>
                  <a:cubicBezTo>
                    <a:pt x="265" y="66"/>
                    <a:pt x="259" y="61"/>
                    <a:pt x="257" y="60"/>
                  </a:cubicBezTo>
                  <a:cubicBezTo>
                    <a:pt x="256" y="59"/>
                    <a:pt x="252" y="60"/>
                    <a:pt x="251" y="56"/>
                  </a:cubicBezTo>
                  <a:cubicBezTo>
                    <a:pt x="249" y="53"/>
                    <a:pt x="248" y="52"/>
                    <a:pt x="249" y="51"/>
                  </a:cubicBezTo>
                  <a:cubicBezTo>
                    <a:pt x="251" y="49"/>
                    <a:pt x="251" y="47"/>
                    <a:pt x="251" y="45"/>
                  </a:cubicBezTo>
                  <a:cubicBezTo>
                    <a:pt x="251" y="43"/>
                    <a:pt x="254" y="44"/>
                    <a:pt x="255" y="42"/>
                  </a:cubicBezTo>
                  <a:cubicBezTo>
                    <a:pt x="255" y="40"/>
                    <a:pt x="256" y="39"/>
                    <a:pt x="257" y="38"/>
                  </a:cubicBezTo>
                  <a:cubicBezTo>
                    <a:pt x="259" y="36"/>
                    <a:pt x="260" y="35"/>
                    <a:pt x="262" y="35"/>
                  </a:cubicBezTo>
                  <a:cubicBezTo>
                    <a:pt x="267" y="29"/>
                    <a:pt x="267" y="29"/>
                    <a:pt x="267" y="29"/>
                  </a:cubicBezTo>
                  <a:cubicBezTo>
                    <a:pt x="266" y="30"/>
                    <a:pt x="264" y="29"/>
                    <a:pt x="264" y="27"/>
                  </a:cubicBezTo>
                  <a:cubicBezTo>
                    <a:pt x="264" y="25"/>
                    <a:pt x="257" y="23"/>
                    <a:pt x="257" y="22"/>
                  </a:cubicBezTo>
                  <a:cubicBezTo>
                    <a:pt x="256" y="21"/>
                    <a:pt x="260" y="21"/>
                    <a:pt x="262" y="22"/>
                  </a:cubicBezTo>
                  <a:cubicBezTo>
                    <a:pt x="265" y="24"/>
                    <a:pt x="266" y="23"/>
                    <a:pt x="269" y="20"/>
                  </a:cubicBezTo>
                  <a:cubicBezTo>
                    <a:pt x="272" y="18"/>
                    <a:pt x="276" y="20"/>
                    <a:pt x="276" y="17"/>
                  </a:cubicBezTo>
                  <a:cubicBezTo>
                    <a:pt x="277" y="15"/>
                    <a:pt x="272" y="13"/>
                    <a:pt x="271" y="12"/>
                  </a:cubicBezTo>
                  <a:cubicBezTo>
                    <a:pt x="270" y="11"/>
                    <a:pt x="266" y="9"/>
                    <a:pt x="263" y="9"/>
                  </a:cubicBezTo>
                  <a:cubicBezTo>
                    <a:pt x="259" y="10"/>
                    <a:pt x="259" y="8"/>
                    <a:pt x="257" y="7"/>
                  </a:cubicBezTo>
                  <a:cubicBezTo>
                    <a:pt x="255" y="5"/>
                    <a:pt x="249" y="8"/>
                    <a:pt x="249" y="12"/>
                  </a:cubicBezTo>
                  <a:cubicBezTo>
                    <a:pt x="249" y="17"/>
                    <a:pt x="245" y="16"/>
                    <a:pt x="246" y="13"/>
                  </a:cubicBezTo>
                  <a:cubicBezTo>
                    <a:pt x="248" y="11"/>
                    <a:pt x="244" y="8"/>
                    <a:pt x="248" y="7"/>
                  </a:cubicBezTo>
                  <a:cubicBezTo>
                    <a:pt x="251" y="6"/>
                    <a:pt x="249" y="2"/>
                    <a:pt x="243" y="1"/>
                  </a:cubicBezTo>
                  <a:cubicBezTo>
                    <a:pt x="237" y="1"/>
                    <a:pt x="235" y="6"/>
                    <a:pt x="236" y="7"/>
                  </a:cubicBezTo>
                  <a:cubicBezTo>
                    <a:pt x="238" y="9"/>
                    <a:pt x="233" y="16"/>
                    <a:pt x="230" y="16"/>
                  </a:cubicBezTo>
                  <a:cubicBezTo>
                    <a:pt x="228" y="16"/>
                    <a:pt x="230" y="10"/>
                    <a:pt x="230" y="7"/>
                  </a:cubicBezTo>
                  <a:cubicBezTo>
                    <a:pt x="230" y="3"/>
                    <a:pt x="228" y="5"/>
                    <a:pt x="224" y="10"/>
                  </a:cubicBezTo>
                  <a:cubicBezTo>
                    <a:pt x="219" y="15"/>
                    <a:pt x="216" y="20"/>
                    <a:pt x="213" y="20"/>
                  </a:cubicBezTo>
                  <a:cubicBezTo>
                    <a:pt x="211" y="21"/>
                    <a:pt x="211" y="16"/>
                    <a:pt x="215" y="14"/>
                  </a:cubicBezTo>
                  <a:cubicBezTo>
                    <a:pt x="219" y="11"/>
                    <a:pt x="219" y="5"/>
                    <a:pt x="222" y="5"/>
                  </a:cubicBezTo>
                  <a:cubicBezTo>
                    <a:pt x="225" y="5"/>
                    <a:pt x="225" y="2"/>
                    <a:pt x="221" y="1"/>
                  </a:cubicBezTo>
                  <a:cubicBezTo>
                    <a:pt x="217" y="0"/>
                    <a:pt x="216" y="5"/>
                    <a:pt x="215" y="6"/>
                  </a:cubicBezTo>
                  <a:cubicBezTo>
                    <a:pt x="214" y="7"/>
                    <a:pt x="207" y="4"/>
                    <a:pt x="207" y="5"/>
                  </a:cubicBezTo>
                  <a:cubicBezTo>
                    <a:pt x="208" y="6"/>
                    <a:pt x="204" y="7"/>
                    <a:pt x="206" y="9"/>
                  </a:cubicBezTo>
                  <a:cubicBezTo>
                    <a:pt x="207" y="11"/>
                    <a:pt x="205" y="14"/>
                    <a:pt x="203" y="11"/>
                  </a:cubicBezTo>
                  <a:cubicBezTo>
                    <a:pt x="202" y="8"/>
                    <a:pt x="198" y="10"/>
                    <a:pt x="196" y="13"/>
                  </a:cubicBezTo>
                  <a:cubicBezTo>
                    <a:pt x="194" y="16"/>
                    <a:pt x="191" y="16"/>
                    <a:pt x="193" y="17"/>
                  </a:cubicBezTo>
                  <a:cubicBezTo>
                    <a:pt x="195" y="18"/>
                    <a:pt x="195" y="23"/>
                    <a:pt x="192" y="24"/>
                  </a:cubicBezTo>
                  <a:cubicBezTo>
                    <a:pt x="189" y="24"/>
                    <a:pt x="190" y="16"/>
                    <a:pt x="188" y="17"/>
                  </a:cubicBezTo>
                  <a:cubicBezTo>
                    <a:pt x="186" y="17"/>
                    <a:pt x="187" y="12"/>
                    <a:pt x="190" y="12"/>
                  </a:cubicBezTo>
                  <a:cubicBezTo>
                    <a:pt x="193" y="12"/>
                    <a:pt x="196" y="8"/>
                    <a:pt x="196" y="7"/>
                  </a:cubicBezTo>
                  <a:cubicBezTo>
                    <a:pt x="196" y="5"/>
                    <a:pt x="192" y="5"/>
                    <a:pt x="192" y="8"/>
                  </a:cubicBezTo>
                  <a:cubicBezTo>
                    <a:pt x="192" y="10"/>
                    <a:pt x="188" y="10"/>
                    <a:pt x="184" y="10"/>
                  </a:cubicBezTo>
                  <a:cubicBezTo>
                    <a:pt x="180" y="9"/>
                    <a:pt x="180" y="14"/>
                    <a:pt x="184" y="17"/>
                  </a:cubicBezTo>
                  <a:cubicBezTo>
                    <a:pt x="189" y="19"/>
                    <a:pt x="183" y="21"/>
                    <a:pt x="181" y="19"/>
                  </a:cubicBezTo>
                  <a:cubicBezTo>
                    <a:pt x="179" y="17"/>
                    <a:pt x="176" y="18"/>
                    <a:pt x="173" y="19"/>
                  </a:cubicBezTo>
                  <a:cubicBezTo>
                    <a:pt x="171" y="20"/>
                    <a:pt x="179" y="23"/>
                    <a:pt x="179" y="24"/>
                  </a:cubicBezTo>
                  <a:cubicBezTo>
                    <a:pt x="179" y="26"/>
                    <a:pt x="175" y="23"/>
                    <a:pt x="174" y="24"/>
                  </a:cubicBezTo>
                  <a:cubicBezTo>
                    <a:pt x="173" y="25"/>
                    <a:pt x="169" y="23"/>
                    <a:pt x="168" y="20"/>
                  </a:cubicBezTo>
                  <a:cubicBezTo>
                    <a:pt x="168" y="18"/>
                    <a:pt x="161" y="21"/>
                    <a:pt x="165" y="22"/>
                  </a:cubicBezTo>
                  <a:cubicBezTo>
                    <a:pt x="169" y="23"/>
                    <a:pt x="167" y="26"/>
                    <a:pt x="167" y="29"/>
                  </a:cubicBezTo>
                  <a:cubicBezTo>
                    <a:pt x="167" y="33"/>
                    <a:pt x="163" y="30"/>
                    <a:pt x="164" y="27"/>
                  </a:cubicBezTo>
                  <a:cubicBezTo>
                    <a:pt x="165" y="24"/>
                    <a:pt x="161" y="25"/>
                    <a:pt x="158" y="27"/>
                  </a:cubicBezTo>
                  <a:cubicBezTo>
                    <a:pt x="155" y="29"/>
                    <a:pt x="158" y="23"/>
                    <a:pt x="157" y="20"/>
                  </a:cubicBezTo>
                  <a:cubicBezTo>
                    <a:pt x="156" y="18"/>
                    <a:pt x="153" y="20"/>
                    <a:pt x="150" y="21"/>
                  </a:cubicBezTo>
                  <a:cubicBezTo>
                    <a:pt x="146" y="22"/>
                    <a:pt x="145" y="22"/>
                    <a:pt x="147" y="24"/>
                  </a:cubicBezTo>
                  <a:cubicBezTo>
                    <a:pt x="149" y="26"/>
                    <a:pt x="148" y="29"/>
                    <a:pt x="146" y="29"/>
                  </a:cubicBezTo>
                  <a:cubicBezTo>
                    <a:pt x="143" y="29"/>
                    <a:pt x="142" y="29"/>
                    <a:pt x="142" y="32"/>
                  </a:cubicBezTo>
                  <a:cubicBezTo>
                    <a:pt x="143" y="34"/>
                    <a:pt x="139" y="34"/>
                    <a:pt x="138" y="32"/>
                  </a:cubicBezTo>
                  <a:cubicBezTo>
                    <a:pt x="138" y="30"/>
                    <a:pt x="133" y="30"/>
                    <a:pt x="131" y="33"/>
                  </a:cubicBezTo>
                  <a:cubicBezTo>
                    <a:pt x="130" y="36"/>
                    <a:pt x="125" y="37"/>
                    <a:pt x="126" y="40"/>
                  </a:cubicBezTo>
                  <a:cubicBezTo>
                    <a:pt x="126" y="43"/>
                    <a:pt x="130" y="39"/>
                    <a:pt x="132" y="40"/>
                  </a:cubicBezTo>
                  <a:cubicBezTo>
                    <a:pt x="135" y="41"/>
                    <a:pt x="132" y="42"/>
                    <a:pt x="134" y="44"/>
                  </a:cubicBezTo>
                  <a:cubicBezTo>
                    <a:pt x="135" y="45"/>
                    <a:pt x="135" y="48"/>
                    <a:pt x="133" y="46"/>
                  </a:cubicBezTo>
                  <a:cubicBezTo>
                    <a:pt x="131" y="44"/>
                    <a:pt x="128" y="44"/>
                    <a:pt x="127" y="47"/>
                  </a:cubicBezTo>
                  <a:cubicBezTo>
                    <a:pt x="127" y="50"/>
                    <a:pt x="125" y="47"/>
                    <a:pt x="123" y="44"/>
                  </a:cubicBezTo>
                  <a:cubicBezTo>
                    <a:pt x="121" y="42"/>
                    <a:pt x="119" y="49"/>
                    <a:pt x="117" y="47"/>
                  </a:cubicBezTo>
                  <a:cubicBezTo>
                    <a:pt x="115" y="45"/>
                    <a:pt x="121" y="41"/>
                    <a:pt x="119" y="38"/>
                  </a:cubicBezTo>
                  <a:cubicBezTo>
                    <a:pt x="118" y="36"/>
                    <a:pt x="117" y="40"/>
                    <a:pt x="113" y="43"/>
                  </a:cubicBezTo>
                  <a:cubicBezTo>
                    <a:pt x="109" y="47"/>
                    <a:pt x="104" y="47"/>
                    <a:pt x="106" y="48"/>
                  </a:cubicBezTo>
                  <a:cubicBezTo>
                    <a:pt x="108" y="50"/>
                    <a:pt x="103" y="51"/>
                    <a:pt x="102" y="54"/>
                  </a:cubicBezTo>
                  <a:cubicBezTo>
                    <a:pt x="101" y="57"/>
                    <a:pt x="93" y="58"/>
                    <a:pt x="89" y="61"/>
                  </a:cubicBezTo>
                  <a:cubicBezTo>
                    <a:pt x="84" y="65"/>
                    <a:pt x="89" y="65"/>
                    <a:pt x="92" y="62"/>
                  </a:cubicBezTo>
                  <a:cubicBezTo>
                    <a:pt x="95" y="59"/>
                    <a:pt x="96" y="60"/>
                    <a:pt x="100" y="58"/>
                  </a:cubicBezTo>
                  <a:cubicBezTo>
                    <a:pt x="104" y="55"/>
                    <a:pt x="109" y="53"/>
                    <a:pt x="110" y="54"/>
                  </a:cubicBezTo>
                  <a:cubicBezTo>
                    <a:pt x="112" y="55"/>
                    <a:pt x="115" y="56"/>
                    <a:pt x="117" y="53"/>
                  </a:cubicBezTo>
                  <a:cubicBezTo>
                    <a:pt x="119" y="50"/>
                    <a:pt x="121" y="51"/>
                    <a:pt x="123" y="53"/>
                  </a:cubicBezTo>
                  <a:cubicBezTo>
                    <a:pt x="125" y="54"/>
                    <a:pt x="120" y="56"/>
                    <a:pt x="122" y="58"/>
                  </a:cubicBezTo>
                  <a:cubicBezTo>
                    <a:pt x="125" y="61"/>
                    <a:pt x="119" y="62"/>
                    <a:pt x="119" y="60"/>
                  </a:cubicBezTo>
                  <a:cubicBezTo>
                    <a:pt x="119" y="58"/>
                    <a:pt x="116" y="56"/>
                    <a:pt x="115" y="58"/>
                  </a:cubicBezTo>
                  <a:cubicBezTo>
                    <a:pt x="114" y="60"/>
                    <a:pt x="112" y="62"/>
                    <a:pt x="110" y="62"/>
                  </a:cubicBezTo>
                  <a:cubicBezTo>
                    <a:pt x="108" y="62"/>
                    <a:pt x="106" y="66"/>
                    <a:pt x="106" y="70"/>
                  </a:cubicBezTo>
                  <a:cubicBezTo>
                    <a:pt x="106" y="74"/>
                    <a:pt x="102" y="70"/>
                    <a:pt x="102" y="73"/>
                  </a:cubicBezTo>
                  <a:cubicBezTo>
                    <a:pt x="102" y="77"/>
                    <a:pt x="97" y="83"/>
                    <a:pt x="92" y="87"/>
                  </a:cubicBezTo>
                  <a:cubicBezTo>
                    <a:pt x="88" y="91"/>
                    <a:pt x="92" y="92"/>
                    <a:pt x="90" y="95"/>
                  </a:cubicBezTo>
                  <a:cubicBezTo>
                    <a:pt x="89" y="97"/>
                    <a:pt x="84" y="95"/>
                    <a:pt x="82" y="96"/>
                  </a:cubicBezTo>
                  <a:cubicBezTo>
                    <a:pt x="80" y="97"/>
                    <a:pt x="83" y="104"/>
                    <a:pt x="81" y="106"/>
                  </a:cubicBezTo>
                  <a:cubicBezTo>
                    <a:pt x="78" y="108"/>
                    <a:pt x="81" y="111"/>
                    <a:pt x="81" y="113"/>
                  </a:cubicBezTo>
                  <a:cubicBezTo>
                    <a:pt x="81" y="116"/>
                    <a:pt x="74" y="112"/>
                    <a:pt x="74" y="114"/>
                  </a:cubicBezTo>
                  <a:cubicBezTo>
                    <a:pt x="74" y="116"/>
                    <a:pt x="68" y="116"/>
                    <a:pt x="67" y="116"/>
                  </a:cubicBezTo>
                  <a:cubicBezTo>
                    <a:pt x="65" y="117"/>
                    <a:pt x="70" y="121"/>
                    <a:pt x="73" y="123"/>
                  </a:cubicBezTo>
                  <a:cubicBezTo>
                    <a:pt x="75" y="125"/>
                    <a:pt x="70" y="127"/>
                    <a:pt x="69" y="125"/>
                  </a:cubicBezTo>
                  <a:cubicBezTo>
                    <a:pt x="69" y="122"/>
                    <a:pt x="65" y="126"/>
                    <a:pt x="60" y="128"/>
                  </a:cubicBezTo>
                  <a:cubicBezTo>
                    <a:pt x="55" y="131"/>
                    <a:pt x="57" y="135"/>
                    <a:pt x="53" y="135"/>
                  </a:cubicBezTo>
                  <a:cubicBezTo>
                    <a:pt x="49" y="135"/>
                    <a:pt x="50" y="141"/>
                    <a:pt x="48" y="143"/>
                  </a:cubicBezTo>
                  <a:cubicBezTo>
                    <a:pt x="45" y="145"/>
                    <a:pt x="46" y="139"/>
                    <a:pt x="42" y="139"/>
                  </a:cubicBezTo>
                  <a:cubicBezTo>
                    <a:pt x="38" y="138"/>
                    <a:pt x="38" y="141"/>
                    <a:pt x="41" y="145"/>
                  </a:cubicBezTo>
                  <a:cubicBezTo>
                    <a:pt x="43" y="148"/>
                    <a:pt x="37" y="145"/>
                    <a:pt x="35" y="148"/>
                  </a:cubicBezTo>
                  <a:cubicBezTo>
                    <a:pt x="33" y="151"/>
                    <a:pt x="26" y="150"/>
                    <a:pt x="25" y="152"/>
                  </a:cubicBezTo>
                  <a:cubicBezTo>
                    <a:pt x="23" y="154"/>
                    <a:pt x="29" y="154"/>
                    <a:pt x="30" y="156"/>
                  </a:cubicBezTo>
                  <a:cubicBezTo>
                    <a:pt x="31" y="158"/>
                    <a:pt x="25" y="157"/>
                    <a:pt x="21" y="156"/>
                  </a:cubicBezTo>
                  <a:cubicBezTo>
                    <a:pt x="18" y="156"/>
                    <a:pt x="19" y="161"/>
                    <a:pt x="16" y="160"/>
                  </a:cubicBezTo>
                  <a:cubicBezTo>
                    <a:pt x="12" y="160"/>
                    <a:pt x="8" y="163"/>
                    <a:pt x="11" y="165"/>
                  </a:cubicBezTo>
                  <a:cubicBezTo>
                    <a:pt x="13" y="167"/>
                    <a:pt x="9" y="168"/>
                    <a:pt x="7" y="166"/>
                  </a:cubicBezTo>
                  <a:cubicBezTo>
                    <a:pt x="5" y="165"/>
                    <a:pt x="3" y="168"/>
                    <a:pt x="2" y="171"/>
                  </a:cubicBezTo>
                  <a:cubicBezTo>
                    <a:pt x="1" y="174"/>
                    <a:pt x="6" y="175"/>
                    <a:pt x="6" y="176"/>
                  </a:cubicBezTo>
                  <a:moveTo>
                    <a:pt x="177" y="49"/>
                  </a:moveTo>
                  <a:cubicBezTo>
                    <a:pt x="177" y="49"/>
                    <a:pt x="177" y="49"/>
                    <a:pt x="177" y="50"/>
                  </a:cubicBezTo>
                  <a:cubicBezTo>
                    <a:pt x="177" y="49"/>
                    <a:pt x="177" y="49"/>
                    <a:pt x="177" y="49"/>
                  </a:cubicBezTo>
                  <a:moveTo>
                    <a:pt x="178" y="50"/>
                  </a:moveTo>
                  <a:cubicBezTo>
                    <a:pt x="178" y="50"/>
                    <a:pt x="178" y="51"/>
                    <a:pt x="179" y="51"/>
                  </a:cubicBezTo>
                  <a:cubicBezTo>
                    <a:pt x="178" y="51"/>
                    <a:pt x="178" y="50"/>
                    <a:pt x="178" y="50"/>
                  </a:cubicBezTo>
                  <a:moveTo>
                    <a:pt x="169" y="43"/>
                  </a:moveTo>
                  <a:cubicBezTo>
                    <a:pt x="169" y="43"/>
                    <a:pt x="169" y="43"/>
                    <a:pt x="169" y="43"/>
                  </a:cubicBezTo>
                  <a:cubicBezTo>
                    <a:pt x="169" y="43"/>
                    <a:pt x="168" y="43"/>
                    <a:pt x="168" y="42"/>
                  </a:cubicBezTo>
                  <a:cubicBezTo>
                    <a:pt x="168" y="43"/>
                    <a:pt x="169" y="43"/>
                    <a:pt x="169" y="43"/>
                  </a:cubicBezTo>
                </a:path>
              </a:pathLst>
            </a:custGeom>
            <a:solidFill>
              <a:srgbClr val="F8F9F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sp>
          <p:nvSpPr>
            <p:cNvPr id="75" name="Freeform 68"/>
            <p:cNvSpPr>
              <a:spLocks noEditPoints="1"/>
            </p:cNvSpPr>
            <p:nvPr userDrawn="1"/>
          </p:nvSpPr>
          <p:spPr bwMode="auto">
            <a:xfrm>
              <a:off x="19005550" y="3157538"/>
              <a:ext cx="88900" cy="134938"/>
            </a:xfrm>
            <a:custGeom>
              <a:avLst/>
              <a:gdLst>
                <a:gd name="T0" fmla="*/ 16 w 32"/>
                <a:gd name="T1" fmla="*/ 0 h 49"/>
                <a:gd name="T2" fmla="*/ 0 w 32"/>
                <a:gd name="T3" fmla="*/ 16 h 49"/>
                <a:gd name="T4" fmla="*/ 16 w 32"/>
                <a:gd name="T5" fmla="*/ 49 h 49"/>
                <a:gd name="T6" fmla="*/ 32 w 32"/>
                <a:gd name="T7" fmla="*/ 16 h 49"/>
                <a:gd name="T8" fmla="*/ 16 w 32"/>
                <a:gd name="T9" fmla="*/ 0 h 49"/>
                <a:gd name="T10" fmla="*/ 16 w 32"/>
                <a:gd name="T11" fmla="*/ 22 h 49"/>
                <a:gd name="T12" fmla="*/ 9 w 32"/>
                <a:gd name="T13" fmla="*/ 16 h 49"/>
                <a:gd name="T14" fmla="*/ 16 w 32"/>
                <a:gd name="T15" fmla="*/ 9 h 49"/>
                <a:gd name="T16" fmla="*/ 23 w 32"/>
                <a:gd name="T17" fmla="*/ 16 h 49"/>
                <a:gd name="T18" fmla="*/ 16 w 32"/>
                <a:gd name="T19" fmla="*/ 22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49">
                  <a:moveTo>
                    <a:pt x="16" y="0"/>
                  </a:moveTo>
                  <a:cubicBezTo>
                    <a:pt x="7" y="0"/>
                    <a:pt x="0" y="7"/>
                    <a:pt x="0" y="16"/>
                  </a:cubicBezTo>
                  <a:cubicBezTo>
                    <a:pt x="0" y="25"/>
                    <a:pt x="16" y="49"/>
                    <a:pt x="16" y="49"/>
                  </a:cubicBezTo>
                  <a:cubicBezTo>
                    <a:pt x="16" y="49"/>
                    <a:pt x="32" y="25"/>
                    <a:pt x="32" y="16"/>
                  </a:cubicBezTo>
                  <a:cubicBezTo>
                    <a:pt x="32" y="7"/>
                    <a:pt x="25" y="0"/>
                    <a:pt x="16" y="0"/>
                  </a:cubicBezTo>
                  <a:moveTo>
                    <a:pt x="16" y="22"/>
                  </a:moveTo>
                  <a:cubicBezTo>
                    <a:pt x="12" y="22"/>
                    <a:pt x="9" y="19"/>
                    <a:pt x="9" y="16"/>
                  </a:cubicBezTo>
                  <a:cubicBezTo>
                    <a:pt x="9" y="12"/>
                    <a:pt x="12" y="9"/>
                    <a:pt x="16" y="9"/>
                  </a:cubicBezTo>
                  <a:cubicBezTo>
                    <a:pt x="20" y="9"/>
                    <a:pt x="23" y="12"/>
                    <a:pt x="23" y="16"/>
                  </a:cubicBezTo>
                  <a:cubicBezTo>
                    <a:pt x="23" y="19"/>
                    <a:pt x="20" y="22"/>
                    <a:pt x="16" y="22"/>
                  </a:cubicBezTo>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32742"/>
              <a:endParaRPr lang="en-US">
                <a:solidFill>
                  <a:srgbClr val="FFFFFF"/>
                </a:solidFill>
              </a:endParaRPr>
            </a:p>
          </p:txBody>
        </p:sp>
      </p:grpSp>
    </p:spTree>
    <p:extLst>
      <p:ext uri="{BB962C8B-B14F-4D97-AF65-F5344CB8AC3E}">
        <p14:creationId xmlns:p14="http://schemas.microsoft.com/office/powerpoint/2010/main" val="12432873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mod="1">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109728" rIns="146304" bIns="109728"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5525769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53196831"/>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18776544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4" name="Rectangle 3"/>
          <p:cNvSpPr/>
          <p:nvPr userDrawn="1"/>
        </p:nvSpPr>
        <p:spPr bwMode="ltGray">
          <a:xfrm>
            <a:off x="274702" y="1211287"/>
            <a:ext cx="10058336" cy="274317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274702" y="1211287"/>
            <a:ext cx="10056812" cy="2751698"/>
          </a:xfrm>
          <a:noFill/>
        </p:spPr>
        <p:txBody>
          <a:bodyPr tIns="91440" bIns="91440" anchor="t" anchorCtr="0"/>
          <a:lstStyle>
            <a:lvl1pPr>
              <a:defRPr sz="7200" spc="-100" baseline="0">
                <a:gradFill>
                  <a:gsLst>
                    <a:gs pos="5833">
                      <a:srgbClr val="FFFFFF"/>
                    </a:gs>
                    <a:gs pos="18000">
                      <a:srgbClr val="FFFFFF"/>
                    </a:gs>
                  </a:gsLst>
                  <a:lin ang="5400000" scaled="0"/>
                </a:gradFill>
              </a:defRPr>
            </a:lvl1pPr>
          </a:lstStyle>
          <a:p>
            <a:r>
              <a:rPr lang="en-US" dirty="0"/>
              <a:t>Video title</a:t>
            </a:r>
          </a:p>
        </p:txBody>
      </p:sp>
    </p:spTree>
    <p:extLst>
      <p:ext uri="{BB962C8B-B14F-4D97-AF65-F5344CB8AC3E}">
        <p14:creationId xmlns:p14="http://schemas.microsoft.com/office/powerpoint/2010/main" val="82735301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a:t>Video title</a:t>
            </a:r>
          </a:p>
        </p:txBody>
      </p:sp>
    </p:spTree>
    <p:extLst>
      <p:ext uri="{BB962C8B-B14F-4D97-AF65-F5344CB8AC3E}">
        <p14:creationId xmlns:p14="http://schemas.microsoft.com/office/powerpoint/2010/main" val="167962985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73904457"/>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5_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784753247"/>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870658505"/>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0"/>
            <a:ext cx="11887200" cy="2092881"/>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600" indent="0">
              <a:buNone/>
              <a:defRPr sz="2000"/>
            </a:lvl3pPr>
            <a:lvl4pPr marL="457200" indent="0">
              <a:buNone/>
              <a:defRPr sz="1800"/>
            </a:lvl4pPr>
            <a:lvl5pPr marL="685800" indent="0">
              <a:buNone/>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36249718"/>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0"/>
          </p:nvPr>
        </p:nvSpPr>
        <p:spPr>
          <a:xfrm>
            <a:off x="274638" y="1214438"/>
            <a:ext cx="118872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94913475"/>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600"/>
            </a:lvl1pPr>
            <a:lvl2pPr marL="0" indent="0">
              <a:buNone/>
              <a:defRPr sz="2000"/>
            </a:lvl2pPr>
            <a:lvl3pPr marL="231775" indent="0">
              <a:buNone/>
              <a:tabLst/>
              <a:defRPr sz="2000"/>
            </a:lvl3pPr>
            <a:lvl4pPr marL="460375" indent="0">
              <a:buNone/>
              <a:defRPr sz="1800"/>
            </a:lvl4pPr>
            <a:lvl5pPr marL="685800" indent="0">
              <a:buNone/>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4139290"/>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536079"/>
          </a:xfrm>
        </p:spPr>
        <p:txBody>
          <a:bodyPr wrap="square">
            <a:spAutoFit/>
          </a:bodyPr>
          <a:lstStyle>
            <a:lvl1pPr marL="287338" indent="-287338">
              <a:spcBef>
                <a:spcPts val="1224"/>
              </a:spcBef>
              <a:buClr>
                <a:schemeClr val="tx1"/>
              </a:buClr>
              <a:buFont typeface="Arial" pitchFamily="34" charset="0"/>
              <a:buChar char="•"/>
              <a:defRPr sz="3600"/>
            </a:lvl1pPr>
            <a:lvl2pPr marL="531166" indent="-233195">
              <a:defRPr sz="2000"/>
            </a:lvl2pPr>
            <a:lvl3pPr marL="699585" indent="-168419">
              <a:tabLst/>
              <a:defRPr sz="2000"/>
            </a:lvl3pPr>
            <a:lvl4pPr marL="880958" indent="-181374">
              <a:defRPr sz="1800"/>
            </a:lvl4pPr>
            <a:lvl5pPr marL="1049377" indent="-168419">
              <a:tabLst/>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4242256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2994197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2849"/>
            <a:ext cx="5486399" cy="2671501"/>
          </a:xfrm>
        </p:spPr>
        <p:txBody>
          <a:bodyPr wrap="square">
            <a:spAutoFit/>
          </a:bodyPr>
          <a:lstStyle>
            <a:lvl1pPr marL="287338" indent="-287338">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166" indent="-233195">
              <a:defRPr sz="2400"/>
            </a:lvl2pPr>
            <a:lvl3pPr marL="699585" indent="-168419">
              <a:tabLst/>
              <a:defRPr sz="2400"/>
            </a:lvl3pPr>
            <a:lvl4pPr marL="880958" indent="-181374">
              <a:defRPr/>
            </a:lvl4pPr>
            <a:lvl5pPr marL="1049377" indent="-168419">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54211760"/>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5355029"/>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1_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7949935"/>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602552"/>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16152"/>
            <a:ext cx="11887199" cy="2131353"/>
          </a:xfrm>
        </p:spPr>
        <p:txBody>
          <a:bodyPr/>
          <a:lstStyle>
            <a:lvl1pPr marL="0" indent="0">
              <a:buNone/>
              <a:defRPr sz="33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4655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8460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814563"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50997"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27334114"/>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956441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pic>
        <p:nvPicPr>
          <p:cNvPr id="10" name="Picture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11" name="Picture 10"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261060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spTree>
    <p:extLst>
      <p:ext uri="{BB962C8B-B14F-4D97-AF65-F5344CB8AC3E}">
        <p14:creationId xmlns:p14="http://schemas.microsoft.com/office/powerpoint/2010/main" val="7970659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pic>
        <p:nvPicPr>
          <p:cNvPr id="10" name="Picture 9"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986436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434710" cy="6994524"/>
          </a:xfrm>
          <a:prstGeom prst="rect">
            <a:avLst/>
          </a:prstGeom>
        </p:spPr>
      </p:pic>
      <p:pic>
        <p:nvPicPr>
          <p:cNvPr id="7" name="Picture 6" descr="VS_Purp526_rgb.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07" y="1924373"/>
            <a:ext cx="3217432" cy="901047"/>
          </a:xfrm>
          <a:prstGeom prst="rect">
            <a:avLst/>
          </a:prstGeom>
        </p:spPr>
      </p:pic>
      <p:sp>
        <p:nvSpPr>
          <p:cNvPr id="5" name="Text Placeholder 4"/>
          <p:cNvSpPr>
            <a:spLocks noGrp="1"/>
          </p:cNvSpPr>
          <p:nvPr>
            <p:ph type="body" sz="quarter" idx="12" hasCustomPrompt="1"/>
          </p:nvPr>
        </p:nvSpPr>
        <p:spPr>
          <a:xfrm>
            <a:off x="276543" y="5600699"/>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p:nvPicPr>
        <p:blipFill rotWithShape="1">
          <a:blip r:embed="rId4" cstate="print">
            <a:extLst>
              <a:ext uri="{28A0092B-C50C-407E-A947-70E740481C1C}">
                <a14:useLocalDpi xmlns:a14="http://schemas.microsoft.com/office/drawing/2010/main" val="0"/>
              </a:ext>
            </a:extLst>
          </a:blip>
          <a:srcRect l="30316" t="23386" b="23386"/>
          <a:stretch/>
        </p:blipFill>
        <p:spPr>
          <a:xfrm>
            <a:off x="10126764" y="6434577"/>
            <a:ext cx="1254513" cy="352486"/>
          </a:xfrm>
          <a:prstGeom prst="rect">
            <a:avLst/>
          </a:prstGeom>
        </p:spPr>
      </p:pic>
    </p:spTree>
    <p:extLst>
      <p:ext uri="{BB962C8B-B14F-4D97-AF65-F5344CB8AC3E}">
        <p14:creationId xmlns:p14="http://schemas.microsoft.com/office/powerpoint/2010/main" val="9280238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2434711"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589841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0877079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1"/>
            <a:ext cx="12434711" cy="6994524"/>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8206738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6206609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436475" cy="699234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5735815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2427659" cy="6994525"/>
          </a:xfrm>
          <a:prstGeom prst="rect">
            <a:avLst/>
          </a:prstGeom>
        </p:spPr>
      </p:pic>
      <p:sp>
        <p:nvSpPr>
          <p:cNvPr id="2" name="Title 1"/>
          <p:cNvSpPr>
            <a:spLocks noGrp="1"/>
          </p:cNvSpPr>
          <p:nvPr>
            <p:ph type="title" hasCustomPrompt="1"/>
          </p:nvPr>
        </p:nvSpPr>
        <p:spPr>
          <a:xfrm>
            <a:off x="274639" y="274321"/>
            <a:ext cx="7315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586472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accent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86284281"/>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9" y="1212851"/>
            <a:ext cx="11887200" cy="2052338"/>
          </a:xfrm>
        </p:spPr>
        <p:txBody>
          <a:bodyPr/>
          <a:lstStyle>
            <a:lvl1pPr marL="0" indent="0">
              <a:buNone/>
              <a:defRPr>
                <a:solidFill>
                  <a:schemeClr val="tx2"/>
                </a:solidFill>
              </a:defRPr>
            </a:lvl1pPr>
            <a:lvl2pPr marL="0" indent="0">
              <a:buFontTx/>
              <a:buNone/>
              <a:defRPr sz="2000"/>
            </a:lvl2pPr>
            <a:lvl3pPr marL="228489" indent="0">
              <a:buNone/>
              <a:defRPr/>
            </a:lvl3pPr>
            <a:lvl4pPr marL="456977" indent="0">
              <a:buNone/>
              <a:defRPr/>
            </a:lvl4pPr>
            <a:lvl5pPr marL="68546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1895758"/>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8340682"/>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4"/>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59049663"/>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18839873"/>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accent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rgbClr val="68217A"/>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94469285"/>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599">
                <a:solidFill>
                  <a:schemeClr val="tx2"/>
                </a:solidFill>
              </a:defRPr>
            </a:lvl1pPr>
            <a:lvl2pPr marL="0" indent="0">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44405684"/>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1"/>
              </a:buClr>
              <a:buFont typeface="Arial" pitchFamily="34" charset="0"/>
              <a:buChar char="•"/>
              <a:defRPr sz="3599">
                <a:solidFill>
                  <a:srgbClr val="68217A"/>
                </a:soli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3502664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3"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3"/>
            <a:ext cx="5486399" cy="2536079"/>
          </a:xfrm>
        </p:spPr>
        <p:txBody>
          <a:bodyPr wrap="square">
            <a:spAutoFit/>
          </a:bodyPr>
          <a:lstStyle>
            <a:lvl1pPr marL="287199" indent="-287199">
              <a:spcBef>
                <a:spcPts val="1224"/>
              </a:spcBef>
              <a:buClr>
                <a:schemeClr val="tx2"/>
              </a:buClr>
              <a:buFont typeface="Arial" pitchFamily="34" charset="0"/>
              <a:buChar char="•"/>
              <a:defRPr sz="3599">
                <a:gradFill>
                  <a:gsLst>
                    <a:gs pos="1250">
                      <a:schemeClr val="tx2"/>
                    </a:gs>
                    <a:gs pos="99000">
                      <a:schemeClr val="tx2"/>
                    </a:gs>
                  </a:gsLst>
                  <a:lin ang="5400000" scaled="0"/>
                </a:gradFill>
              </a:defRPr>
            </a:lvl1pPr>
            <a:lvl2pPr marL="530908" indent="-233082">
              <a:defRPr sz="2400"/>
            </a:lvl2pPr>
            <a:lvl3pPr marL="699245" indent="-168338">
              <a:tabLst/>
              <a:defRPr sz="2000"/>
            </a:lvl3pPr>
            <a:lvl4pPr marL="880530" indent="-181286">
              <a:defRPr/>
            </a:lvl4pPr>
            <a:lvl5pPr marL="1048866" indent="-168338">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53794277"/>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3999">
                <a:solidFill>
                  <a:srgbClr val="FFFFFF"/>
                </a:solidFill>
              </a:defRPr>
            </a:lvl1pPr>
            <a:lvl2pPr marL="0" indent="0">
              <a:spcBef>
                <a:spcPts val="1080"/>
              </a:spcBef>
              <a:buNone/>
              <a:defRPr sz="2000">
                <a:solidFill>
                  <a:srgbClr val="FFFFFF"/>
                </a:solidFill>
              </a:defRPr>
            </a:lvl2pPr>
            <a:lvl3pPr marL="231662" indent="0">
              <a:buNone/>
              <a:tabLst/>
              <a:defRPr sz="2000">
                <a:solidFill>
                  <a:srgbClr val="FFFFFF"/>
                </a:solidFill>
              </a:defRPr>
            </a:lvl3pPr>
            <a:lvl4pPr marL="460150" indent="0">
              <a:buNone/>
              <a:defRPr>
                <a:solidFill>
                  <a:srgbClr val="FFFFFF"/>
                </a:solidFill>
              </a:defRPr>
            </a:lvl4pPr>
            <a:lvl5pPr marL="685467"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75035"/>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5153062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742131"/>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9570597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25611825"/>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2" y="2124075"/>
            <a:ext cx="11887200" cy="1353136"/>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29320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2" y="2124076"/>
            <a:ext cx="7315200" cy="3048472"/>
          </a:xfrm>
        </p:spPr>
        <p:txBody>
          <a:bodyPr wrap="square">
            <a:spAutoFit/>
          </a:bodyPr>
          <a:lstStyle>
            <a:lvl1pPr marL="0" indent="0">
              <a:spcBef>
                <a:spcPts val="1224"/>
              </a:spcBef>
              <a:buClr>
                <a:schemeClr val="tx1"/>
              </a:buClr>
              <a:buFont typeface="Wingdings" pitchFamily="2" charset="2"/>
              <a:buNone/>
              <a:defRPr sz="5399">
                <a:solidFill>
                  <a:schemeClr val="tx1"/>
                </a:solidFill>
              </a:defRPr>
            </a:lvl1pPr>
            <a:lvl2pPr marL="0" indent="0">
              <a:spcBef>
                <a:spcPts val="1080"/>
              </a:spcBef>
              <a:buNone/>
              <a:defRPr sz="2000">
                <a:solidFill>
                  <a:schemeClr val="tx1"/>
                </a:solidFill>
              </a:defRPr>
            </a:lvl2pPr>
            <a:lvl3pPr marL="231662" indent="0">
              <a:buNone/>
              <a:tabLst/>
              <a:defRPr sz="2000">
                <a:solidFill>
                  <a:schemeClr val="tx1"/>
                </a:solidFill>
              </a:defRPr>
            </a:lvl3pPr>
            <a:lvl4pPr marL="460150" indent="0">
              <a:buNone/>
              <a:defRPr>
                <a:solidFill>
                  <a:schemeClr val="tx1"/>
                </a:solidFill>
              </a:defRPr>
            </a:lvl4pPr>
            <a:lvl5pPr marL="685467"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8815430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3" y="1212850"/>
            <a:ext cx="5486399" cy="3048472"/>
          </a:xfrm>
        </p:spPr>
        <p:txBody>
          <a:bodyPr wrap="square">
            <a:spAutoFit/>
          </a:bodyPr>
          <a:lstStyle>
            <a:lvl1pPr marL="0" indent="0">
              <a:spcBef>
                <a:spcPts val="1224"/>
              </a:spcBef>
              <a:buClr>
                <a:schemeClr val="tx1"/>
              </a:buClr>
              <a:buFont typeface="Wingdings" pitchFamily="2" charset="2"/>
              <a:buNone/>
              <a:defRPr sz="5399">
                <a:solidFill>
                  <a:schemeClr val="accent2"/>
                </a:solidFill>
              </a:defRPr>
            </a:lvl1pPr>
            <a:lvl2pPr marL="0" indent="0">
              <a:spcBef>
                <a:spcPts val="1080"/>
              </a:spcBef>
              <a:buNone/>
              <a:defRPr sz="2000"/>
            </a:lvl2pPr>
            <a:lvl3pPr marL="231662" indent="0">
              <a:buNone/>
              <a:tabLst/>
              <a:defRPr sz="2000"/>
            </a:lvl3pPr>
            <a:lvl4pPr marL="460150" indent="0">
              <a:buNone/>
              <a:defRPr/>
            </a:lvl4pPr>
            <a:lvl5pPr marL="685467"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3999">
                <a:solidFill>
                  <a:schemeClr val="tx1"/>
                </a:solidFill>
              </a:defRPr>
            </a:lvl1pPr>
            <a:lvl2pPr marL="0" indent="0">
              <a:spcBef>
                <a:spcPts val="1080"/>
              </a:spcBef>
              <a:buNone/>
              <a:defRPr sz="2000">
                <a:solidFill>
                  <a:schemeClr val="tx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3999">
                <a:solidFill>
                  <a:schemeClr val="bg1"/>
                </a:solidFill>
              </a:defRPr>
            </a:lvl1pPr>
            <a:lvl2pPr marL="0" indent="0">
              <a:spcBef>
                <a:spcPts val="1080"/>
              </a:spcBef>
              <a:buNone/>
              <a:defRPr sz="2000">
                <a:solidFill>
                  <a:schemeClr val="bg1"/>
                </a:solidFill>
              </a:defRPr>
            </a:lvl2pPr>
            <a:lvl3pPr marL="231662" indent="0">
              <a:buNone/>
              <a:tabLst/>
              <a:defRPr sz="2000">
                <a:solidFill>
                  <a:schemeClr val="bg1"/>
                </a:solidFill>
              </a:defRPr>
            </a:lvl3pPr>
            <a:lvl4pPr marL="460150" indent="0">
              <a:buNone/>
              <a:defRPr>
                <a:solidFill>
                  <a:schemeClr val="bg1"/>
                </a:solidFill>
              </a:defRPr>
            </a:lvl4pPr>
            <a:lvl5pPr marL="685467"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88848294"/>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1365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384702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6"/>
            <a:ext cx="11887200" cy="1831975"/>
          </a:xfrm>
          <a:noFill/>
        </p:spPr>
        <p:txBody>
          <a:bodyPr tIns="91413" bIns="91413" anchor="t" anchorCtr="0"/>
          <a:lstStyle>
            <a:lvl1pPr>
              <a:defRPr sz="8799" spc="-100" baseline="0">
                <a:solidFill>
                  <a:schemeClr val="bg1"/>
                </a:solidFill>
              </a:defRPr>
            </a:lvl1pPr>
          </a:lstStyle>
          <a:p>
            <a:r>
              <a:rPr lang="en-US" dirty="0"/>
              <a:t>Section title</a:t>
            </a:r>
          </a:p>
        </p:txBody>
      </p:sp>
    </p:spTree>
    <p:extLst>
      <p:ext uri="{BB962C8B-B14F-4D97-AF65-F5344CB8AC3E}">
        <p14:creationId xmlns:p14="http://schemas.microsoft.com/office/powerpoint/2010/main" val="4028503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81115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6736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21164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817486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0" tIns="46620" rIns="46620" bIns="46620" numCol="1" spcCol="0" rtlCol="0" fromWordArt="0" anchor="ctr" anchorCtr="0" forceAA="0" compatLnSpc="1">
            <a:prstTxWarp prst="textNoShape">
              <a:avLst/>
            </a:prstTxWarp>
            <a:noAutofit/>
          </a:bodyPr>
          <a:lstStyle/>
          <a:p>
            <a:pPr algn="ctr" defTabSz="932020"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1"/>
            <a:ext cx="11887199" cy="2022517"/>
          </a:xfrm>
        </p:spPr>
        <p:txBody>
          <a:bodyPr/>
          <a:lstStyle>
            <a:lvl1pPr marL="0" indent="0">
              <a:buNone/>
              <a:defRPr sz="3299">
                <a:gradFill>
                  <a:gsLst>
                    <a:gs pos="1250">
                      <a:srgbClr val="000000"/>
                    </a:gs>
                    <a:gs pos="100000">
                      <a:srgbClr val="000000"/>
                    </a:gs>
                  </a:gsLst>
                  <a:lin ang="5400000" scaled="0"/>
                </a:gradFill>
                <a:latin typeface="Segoe UI" pitchFamily="34" charset="0"/>
                <a:cs typeface="Segoe UI" pitchFamily="34" charset="0"/>
              </a:defRPr>
            </a:lvl1pPr>
            <a:lvl2pPr marL="346385" indent="0">
              <a:buNone/>
              <a:defRPr>
                <a:gradFill>
                  <a:gsLst>
                    <a:gs pos="1250">
                      <a:srgbClr val="000000"/>
                    </a:gs>
                    <a:gs pos="100000">
                      <a:srgbClr val="000000"/>
                    </a:gs>
                  </a:gsLst>
                  <a:lin ang="5400000" scaled="0"/>
                </a:gradFill>
                <a:latin typeface="Segoe UI" pitchFamily="34" charset="0"/>
                <a:cs typeface="Segoe UI" pitchFamily="34" charset="0"/>
              </a:defRPr>
            </a:lvl2pPr>
            <a:lvl3pPr marL="584324" indent="0">
              <a:buNone/>
              <a:defRPr>
                <a:gradFill>
                  <a:gsLst>
                    <a:gs pos="1250">
                      <a:srgbClr val="000000"/>
                    </a:gs>
                    <a:gs pos="100000">
                      <a:srgbClr val="000000"/>
                    </a:gs>
                  </a:gsLst>
                  <a:lin ang="5400000" scaled="0"/>
                </a:gradFill>
                <a:latin typeface="Segoe UI" pitchFamily="34" charset="0"/>
                <a:cs typeface="Segoe UI" pitchFamily="34" charset="0"/>
              </a:defRPr>
            </a:lvl3pPr>
            <a:lvl4pPr marL="814168"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486"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3026864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2"/>
            <a:ext cx="11887200" cy="2443746"/>
          </a:xfrm>
          <a:prstGeom prst="rect">
            <a:avLst/>
          </a:prstGeom>
        </p:spPr>
        <p:txBody>
          <a:bodyPr/>
          <a:lstStyle>
            <a:lvl1pPr marL="290373" indent="-290373">
              <a:buClr>
                <a:schemeClr val="tx1"/>
              </a:buClr>
              <a:buSzPct val="90000"/>
              <a:buFont typeface="Arial" pitchFamily="34" charset="0"/>
              <a:buChar char="•"/>
              <a:defRPr sz="359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224" indent="-280851">
              <a:buClr>
                <a:schemeClr val="tx1"/>
              </a:buClr>
              <a:buSzPct val="90000"/>
              <a:buFont typeface="Arial" pitchFamily="34" charset="0"/>
              <a:buChar char="•"/>
              <a:defRPr sz="3199">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593" indent="-29037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082" indent="-228489">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573" indent="-228489">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2311487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6"/>
            <a:ext cx="11629838" cy="565027"/>
          </a:xfrm>
          <a:prstGeom prst="rect">
            <a:avLst/>
          </a:prstGeom>
        </p:spPr>
        <p:txBody>
          <a:bodyPr/>
          <a:lstStyle>
            <a:lvl1pPr algn="l" defTabSz="932497"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9"/>
            <a:ext cx="406706" cy="372394"/>
          </a:xfrm>
          <a:prstGeom prst="rect">
            <a:avLst/>
          </a:prstGeom>
        </p:spPr>
        <p:txBody>
          <a:bodyPr/>
          <a:lstStyle/>
          <a:p>
            <a:pPr defTabSz="932597"/>
            <a:fld id="{C199BF66-9D78-4168-B97D-DE39C11F381D}" type="slidenum">
              <a:rPr lang="en-US" smtClean="0">
                <a:solidFill>
                  <a:srgbClr val="000000"/>
                </a:solidFill>
              </a:rPr>
              <a:pPr defTabSz="932597"/>
              <a:t>‹#›</a:t>
            </a:fld>
            <a:endParaRPr lang="en-US">
              <a:solidFill>
                <a:srgbClr val="000000"/>
              </a:solidFill>
            </a:endParaRPr>
          </a:p>
        </p:txBody>
      </p:sp>
      <p:pic>
        <p:nvPicPr>
          <p:cNvPr id="15" name="Picture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28331" y="25783"/>
            <a:ext cx="2280214" cy="838643"/>
          </a:xfrm>
          <a:prstGeom prst="rect">
            <a:avLst/>
          </a:prstGeom>
        </p:spPr>
      </p:pic>
    </p:spTree>
    <p:extLst>
      <p:ext uri="{BB962C8B-B14F-4D97-AF65-F5344CB8AC3E}">
        <p14:creationId xmlns:p14="http://schemas.microsoft.com/office/powerpoint/2010/main" val="1949110100"/>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cSld name="footer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680158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4_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3" y="560069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4"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invGray">
          <a:xfrm>
            <a:off x="10163207" y="6507951"/>
            <a:ext cx="1005841" cy="195077"/>
          </a:xfrm>
          <a:prstGeom prst="rect">
            <a:avLst/>
          </a:prstGeom>
          <a:noFill/>
        </p:spPr>
      </p:pic>
      <p:pic>
        <p:nvPicPr>
          <p:cNvPr id="8" name="Picture 7" descr="VS_Wht_rgb.wmf"/>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42210253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06444305"/>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7282983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976280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6063172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11135705"/>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417899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62881797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99397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7625369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24722716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1621855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3445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9283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5309969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13667172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4872639"/>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035344"/>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2484790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3284116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3281722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6244441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3069936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5294074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9973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33085746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17526702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7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video.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Video</a:t>
            </a:r>
          </a:p>
        </p:txBody>
      </p:sp>
    </p:spTree>
    <p:extLst>
      <p:ext uri="{BB962C8B-B14F-4D97-AF65-F5344CB8AC3E}">
        <p14:creationId xmlns:p14="http://schemas.microsoft.com/office/powerpoint/2010/main" val="20792765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68234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868308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976017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78158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61296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1510162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345696401"/>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1002667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340056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60476987"/>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2265176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r>
              <a:rPr lang="en-US"/>
              <a:t>Click icon to add picture</a:t>
            </a:r>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36811503"/>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98316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8553218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5869251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1439145915"/>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9181087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1591778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3768909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11047764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97903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0002136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08807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117982"/>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4"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27" tIns="46627" rIns="46627" bIns="46627" numCol="1" spcCol="0" rtlCol="0" fromWordArt="0" anchor="ctr" anchorCtr="0" forceAA="0" compatLnSpc="1">
            <a:prstTxWarp prst="textNoShape">
              <a:avLst/>
            </a:prstTxWarp>
            <a:noAutofit/>
          </a:bodyPr>
          <a:lstStyle/>
          <a:p>
            <a:pPr algn="ctr" defTabSz="932199"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41" y="1221160"/>
            <a:ext cx="11887199" cy="2022517"/>
          </a:xfrm>
        </p:spPr>
        <p:txBody>
          <a:bodyPr/>
          <a:lstStyle>
            <a:lvl1pPr marL="0" indent="0">
              <a:buNone/>
              <a:defRPr sz="3300">
                <a:gradFill>
                  <a:gsLst>
                    <a:gs pos="1250">
                      <a:srgbClr val="000000"/>
                    </a:gs>
                    <a:gs pos="100000">
                      <a:srgbClr val="000000"/>
                    </a:gs>
                  </a:gsLst>
                  <a:lin ang="5400000" scaled="0"/>
                </a:gradFill>
                <a:latin typeface="Segoe UI" pitchFamily="34" charset="0"/>
                <a:cs typeface="Segoe UI" pitchFamily="34" charset="0"/>
              </a:defRPr>
            </a:lvl1pPr>
            <a:lvl2pPr marL="346451" indent="0">
              <a:buNone/>
              <a:defRPr>
                <a:gradFill>
                  <a:gsLst>
                    <a:gs pos="1250">
                      <a:srgbClr val="000000"/>
                    </a:gs>
                    <a:gs pos="100000">
                      <a:srgbClr val="000000"/>
                    </a:gs>
                  </a:gsLst>
                  <a:lin ang="5400000" scaled="0"/>
                </a:gradFill>
                <a:latin typeface="Segoe UI" pitchFamily="34" charset="0"/>
                <a:cs typeface="Segoe UI" pitchFamily="34" charset="0"/>
              </a:defRPr>
            </a:lvl2pPr>
            <a:lvl3pPr marL="584436" indent="0">
              <a:buNone/>
              <a:defRPr>
                <a:gradFill>
                  <a:gsLst>
                    <a:gs pos="1250">
                      <a:srgbClr val="000000"/>
                    </a:gs>
                    <a:gs pos="100000">
                      <a:srgbClr val="000000"/>
                    </a:gs>
                  </a:gsLst>
                  <a:lin ang="5400000" scaled="0"/>
                </a:gradFill>
                <a:latin typeface="Segoe UI" pitchFamily="34" charset="0"/>
                <a:cs typeface="Segoe UI" pitchFamily="34" charset="0"/>
              </a:defRPr>
            </a:lvl3pPr>
            <a:lvl4pPr marL="814324" indent="0">
              <a:buNone/>
              <a:defRPr>
                <a:gradFill>
                  <a:gsLst>
                    <a:gs pos="1250">
                      <a:srgbClr val="000000"/>
                    </a:gs>
                    <a:gs pos="100000">
                      <a:srgbClr val="000000"/>
                    </a:gs>
                  </a:gsLst>
                  <a:lin ang="5400000" scaled="0"/>
                </a:gradFill>
                <a:latin typeface="Segoe UI" pitchFamily="34" charset="0"/>
                <a:cs typeface="Segoe UI" pitchFamily="34" charset="0"/>
              </a:defRPr>
            </a:lvl4pPr>
            <a:lvl5pPr marL="1050688" indent="0">
              <a:buNone/>
              <a:defRPr>
                <a:gradFill>
                  <a:gsLst>
                    <a:gs pos="1250">
                      <a:srgbClr val="000000"/>
                    </a:gs>
                    <a:gs pos="100000">
                      <a:srgbClr val="000000"/>
                    </a:gs>
                  </a:gsLst>
                  <a:lin ang="5400000" scaled="0"/>
                </a:gradFill>
                <a:latin typeface="Segoe UI" pitchFamily="34" charset="0"/>
                <a:cs typeface="Segoe UI"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717040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2"/>
            <a:ext cx="11887200" cy="2443746"/>
          </a:xfrm>
          <a:prstGeom prst="rect">
            <a:avLst/>
          </a:prstGeom>
        </p:spPr>
        <p:txBody>
          <a:bodyPr/>
          <a:lstStyle>
            <a:lvl1pPr marL="290428" indent="-29042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333" indent="-280905">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1759" indent="-29042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292" indent="-228533">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8826" indent="-228533">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12" tIns="77705" rIns="155412" bIns="77705"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4192825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9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320" y="274320"/>
            <a:ext cx="4746400" cy="1474582"/>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
        <p:nvSpPr>
          <p:cNvPr id="8" name="Text Placeholder 8"/>
          <p:cNvSpPr>
            <a:spLocks noGrp="1"/>
          </p:cNvSpPr>
          <p:nvPr>
            <p:ph type="body" sz="quarter" idx="10" hasCustomPrompt="1"/>
          </p:nvPr>
        </p:nvSpPr>
        <p:spPr>
          <a:xfrm>
            <a:off x="274320" y="3245779"/>
            <a:ext cx="5602379" cy="1983167"/>
          </a:xfrm>
        </p:spPr>
        <p:txBody>
          <a:bodyPr/>
          <a:lstStyle>
            <a:lvl1pPr marL="0" indent="0">
              <a:buNone/>
              <a:defRPr sz="4000" baseline="0"/>
            </a:lvl1pPr>
          </a:lstStyle>
          <a:p>
            <a:pPr lvl="0"/>
            <a:r>
              <a:rPr lang="es-ES" dirty="0"/>
              <a:t>Demo </a:t>
            </a:r>
            <a:r>
              <a:rPr lang="es-ES" dirty="0" err="1"/>
              <a:t>title</a:t>
            </a:r>
            <a:endParaRPr lang="es-ES" dirty="0"/>
          </a:p>
        </p:txBody>
      </p:sp>
    </p:spTree>
    <p:extLst>
      <p:ext uri="{BB962C8B-B14F-4D97-AF65-F5344CB8AC3E}">
        <p14:creationId xmlns:p14="http://schemas.microsoft.com/office/powerpoint/2010/main" val="258260522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0715979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30854" y="445105"/>
            <a:ext cx="11629838" cy="565027"/>
          </a:xfrm>
          <a:prstGeom prst="rect">
            <a:avLst/>
          </a:prstGeom>
        </p:spPr>
        <p:txBody>
          <a:bodyPr/>
          <a:lstStyle>
            <a:lvl1pPr algn="l" defTabSz="932676" rtl="0" eaLnBrk="1" latinLnBrk="0" hangingPunct="1">
              <a:lnSpc>
                <a:spcPct val="90000"/>
              </a:lnSpc>
              <a:spcBef>
                <a:spcPct val="0"/>
              </a:spcBef>
              <a:buNone/>
              <a:defRPr lang="en-US" sz="4080" b="0" kern="1200" cap="none" spc="-102" baseline="0" dirty="0">
                <a:ln w="3175">
                  <a:noFill/>
                </a:ln>
                <a:solidFill>
                  <a:schemeClr val="tx2">
                    <a:alpha val="99000"/>
                  </a:schemeClr>
                </a:solidFill>
                <a:effectLst/>
                <a:latin typeface="Segoe UI Light" pitchFamily="34" charset="0"/>
                <a:ea typeface="+mn-ea"/>
                <a:cs typeface="Arial"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a:xfrm>
            <a:off x="12005193" y="6587508"/>
            <a:ext cx="406706" cy="372394"/>
          </a:xfrm>
          <a:prstGeom prst="rect">
            <a:avLst/>
          </a:prstGeom>
        </p:spPr>
        <p:txBody>
          <a:bodyPr/>
          <a:lstStyle/>
          <a:p>
            <a:fld id="{B60359E2-F1E6-40F3-81C3-5A646FA87138}" type="slidenum">
              <a:rPr lang="en-US">
                <a:solidFill>
                  <a:srgbClr val="000000"/>
                </a:solidFill>
              </a:rPr>
              <a:pPr/>
              <a:t>‹#›</a:t>
            </a:fld>
            <a:endParaRPr lang="en-US" dirty="0">
              <a:solidFill>
                <a:srgbClr val="000000"/>
              </a:solidFill>
            </a:endParaRPr>
          </a:p>
        </p:txBody>
      </p:sp>
    </p:spTree>
    <p:extLst>
      <p:ext uri="{BB962C8B-B14F-4D97-AF65-F5344CB8AC3E}">
        <p14:creationId xmlns:p14="http://schemas.microsoft.com/office/powerpoint/2010/main" val="313600833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2"/>
        </a:solidFill>
        <a:effectLst/>
      </p:bgPr>
    </p:bg>
    <p:spTree>
      <p:nvGrpSpPr>
        <p:cNvPr id="1" name=""/>
        <p:cNvGrpSpPr/>
        <p:nvPr/>
      </p:nvGrpSpPr>
      <p:grpSpPr>
        <a:xfrm>
          <a:off x="0" y="0"/>
          <a:ext cx="0" cy="0"/>
          <a:chOff x="0" y="0"/>
          <a:chExt cx="0" cy="0"/>
        </a:xfrm>
      </p:grpSpPr>
      <p:pic>
        <p:nvPicPr>
          <p:cNvPr id="2" name="Picture 1" descr="VS_PowerPoint_16x9-01.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2"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pic>
        <p:nvPicPr>
          <p:cNvPr id="8" name="Picture 7" descr="VS_Wht_rgb.wmf"/>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spTree>
    <p:extLst>
      <p:ext uri="{BB962C8B-B14F-4D97-AF65-F5344CB8AC3E}">
        <p14:creationId xmlns:p14="http://schemas.microsoft.com/office/powerpoint/2010/main" val="2937836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chemeClr val="accent2"/>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5" name="Text Placeholder 4"/>
          <p:cNvSpPr>
            <a:spLocks noGrp="1"/>
          </p:cNvSpPr>
          <p:nvPr>
            <p:ph type="body" sz="quarter" idx="12" hasCustomPrompt="1"/>
          </p:nvPr>
        </p:nvSpPr>
        <p:spPr>
          <a:xfrm>
            <a:off x="276542" y="5600698"/>
            <a:ext cx="7315200" cy="1830388"/>
          </a:xfrm>
          <a:noFill/>
        </p:spPr>
        <p:txBody>
          <a:bodyPr lIns="146260" tIns="109696" rIns="146260" bIns="109696">
            <a:noAutofit/>
          </a:bodyPr>
          <a:lstStyle>
            <a:lvl1pPr marL="0" indent="0">
              <a:spcBef>
                <a:spcPts val="0"/>
              </a:spcBef>
              <a:buNone/>
              <a:defRPr sz="3000" spc="0" baseline="0">
                <a:gradFill>
                  <a:gsLst>
                    <a:gs pos="0">
                      <a:schemeClr val="tx1"/>
                    </a:gs>
                    <a:gs pos="100000">
                      <a:schemeClr val="tx1"/>
                    </a:gs>
                  </a:gsLst>
                  <a:lin ang="5400000" scaled="0"/>
                </a:gra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gradFill>
                  <a:gsLst>
                    <a:gs pos="3333">
                      <a:schemeClr val="tx1"/>
                    </a:gs>
                    <a:gs pos="39000">
                      <a:schemeClr val="tx1"/>
                    </a:gs>
                  </a:gsLst>
                  <a:lin ang="5400000" scaled="0"/>
                </a:gradFill>
              </a:defRPr>
            </a:lvl1pPr>
          </a:lstStyle>
          <a:p>
            <a:r>
              <a:rPr lang="en-US" dirty="0"/>
              <a:t>Presentation title</a:t>
            </a:r>
          </a:p>
        </p:txBody>
      </p:sp>
      <p:pic>
        <p:nvPicPr>
          <p:cNvPr id="8" name="Picture 7" descr="VS_Wht_rgb.wmf"/>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580" y="2125663"/>
            <a:ext cx="2743550" cy="484156"/>
          </a:xfrm>
          <a:prstGeom prst="rect">
            <a:avLst/>
          </a:prstGeom>
        </p:spPr>
      </p:pic>
      <p:pic>
        <p:nvPicPr>
          <p:cNvPr id="7" name="Picture 6"/>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invGray">
          <a:xfrm>
            <a:off x="10163207" y="6507950"/>
            <a:ext cx="1005841" cy="195077"/>
          </a:xfrm>
          <a:prstGeom prst="rect">
            <a:avLst/>
          </a:prstGeom>
          <a:noFill/>
        </p:spPr>
      </p:pic>
    </p:spTree>
    <p:extLst>
      <p:ext uri="{BB962C8B-B14F-4D97-AF65-F5344CB8AC3E}">
        <p14:creationId xmlns:p14="http://schemas.microsoft.com/office/powerpoint/2010/main" val="38870940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pic>
        <p:nvPicPr>
          <p:cNvPr id="10" name="Picture 9"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spTree>
    <p:extLst>
      <p:ext uri="{BB962C8B-B14F-4D97-AF65-F5344CB8AC3E}">
        <p14:creationId xmlns:p14="http://schemas.microsoft.com/office/powerpoint/2010/main" val="2326580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0" cy="6994524"/>
          </a:xfrm>
          <a:prstGeom prst="rect">
            <a:avLst/>
          </a:prstGeom>
        </p:spPr>
      </p:pic>
      <p:pic>
        <p:nvPicPr>
          <p:cNvPr id="7" name="Picture 6" descr="VS_Purp526_rgb.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0907" y="1924372"/>
            <a:ext cx="3217432" cy="901047"/>
          </a:xfrm>
          <a:prstGeom prst="rect">
            <a:avLst/>
          </a:prstGeom>
        </p:spPr>
      </p:pic>
      <p:sp>
        <p:nvSpPr>
          <p:cNvPr id="5" name="Text Placeholder 4"/>
          <p:cNvSpPr>
            <a:spLocks noGrp="1"/>
          </p:cNvSpPr>
          <p:nvPr>
            <p:ph type="body" sz="quarter" idx="12" hasCustomPrompt="1"/>
          </p:nvPr>
        </p:nvSpPr>
        <p:spPr>
          <a:xfrm>
            <a:off x="276542" y="5600698"/>
            <a:ext cx="7315200" cy="1393827"/>
          </a:xfrm>
          <a:noFill/>
        </p:spPr>
        <p:txBody>
          <a:bodyPr lIns="146260" tIns="109696" rIns="146260" bIns="109696">
            <a:noAutofit/>
          </a:bodyPr>
          <a:lstStyle>
            <a:lvl1pPr marL="0" indent="0">
              <a:spcBef>
                <a:spcPts val="0"/>
              </a:spcBef>
              <a:buNone/>
              <a:defRPr sz="3000" spc="0" baseline="0">
                <a:solidFill>
                  <a:schemeClr val="tx1">
                    <a:lumMod val="50000"/>
                  </a:schemeClr>
                </a:solidFill>
                <a:latin typeface="+mj-lt"/>
              </a:defRPr>
            </a:lvl1pPr>
          </a:lstStyle>
          <a:p>
            <a:pPr lvl="0"/>
            <a:r>
              <a:rPr lang="en-US" dirty="0"/>
              <a:t>Speaker Name</a:t>
            </a:r>
          </a:p>
        </p:txBody>
      </p:sp>
      <p:sp>
        <p:nvSpPr>
          <p:cNvPr id="9" name="Title 1"/>
          <p:cNvSpPr>
            <a:spLocks noGrp="1"/>
          </p:cNvSpPr>
          <p:nvPr>
            <p:ph type="title" hasCustomPrompt="1"/>
          </p:nvPr>
        </p:nvSpPr>
        <p:spPr>
          <a:xfrm>
            <a:off x="274703" y="3763403"/>
            <a:ext cx="7315200" cy="1837298"/>
          </a:xfrm>
          <a:noFill/>
        </p:spPr>
        <p:txBody>
          <a:bodyPr lIns="146260" tIns="91413" rIns="146260" bIns="91413" anchor="t" anchorCtr="0"/>
          <a:lstStyle>
            <a:lvl1pPr>
              <a:defRPr sz="5000" spc="-100" baseline="0">
                <a:solidFill>
                  <a:schemeClr val="accent2"/>
                </a:solidFill>
              </a:defRPr>
            </a:lvl1pPr>
          </a:lstStyle>
          <a:p>
            <a:r>
              <a:rPr lang="en-US" dirty="0"/>
              <a:t>Presentation title</a:t>
            </a:r>
          </a:p>
        </p:txBody>
      </p:sp>
      <p:pic>
        <p:nvPicPr>
          <p:cNvPr id="8" name="Picture 7" descr="MSFT_logo_rgb_C-Gray.png"/>
          <p:cNvPicPr>
            <a:picLocks noChangeAspect="1"/>
          </p:cNvPicPr>
          <p:nvPr userDrawn="1"/>
        </p:nvPicPr>
        <p:blipFill rotWithShape="1">
          <a:blip r:embed="rId4">
            <a:extLst>
              <a:ext uri="{28A0092B-C50C-407E-A947-70E740481C1C}">
                <a14:useLocalDpi xmlns:a14="http://schemas.microsoft.com/office/drawing/2010/main" val="0"/>
              </a:ext>
            </a:extLst>
          </a:blip>
          <a:srcRect l="30316" t="23386" b="23386"/>
          <a:stretch/>
        </p:blipFill>
        <p:spPr>
          <a:xfrm>
            <a:off x="10126763" y="6434577"/>
            <a:ext cx="1254513" cy="352486"/>
          </a:xfrm>
          <a:prstGeom prst="rect">
            <a:avLst/>
          </a:prstGeom>
        </p:spPr>
      </p:pic>
    </p:spTree>
    <p:extLst>
      <p:ext uri="{BB962C8B-B14F-4D97-AF65-F5344CB8AC3E}">
        <p14:creationId xmlns:p14="http://schemas.microsoft.com/office/powerpoint/2010/main" val="15188175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37309370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426272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4711" cy="6994524"/>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434300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accent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9159170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6" name="Text Placeholder 5"/>
          <p:cNvSpPr>
            <a:spLocks noGrp="1"/>
          </p:cNvSpPr>
          <p:nvPr>
            <p:ph type="body" sz="quarter" idx="10"/>
          </p:nvPr>
        </p:nvSpPr>
        <p:spPr>
          <a:xfrm>
            <a:off x="274638" y="1212851"/>
            <a:ext cx="11887200" cy="2052338"/>
          </a:xfrm>
        </p:spPr>
        <p:txBody>
          <a:bodyPr/>
          <a:lstStyle>
            <a:lvl1pPr marL="0" indent="0">
              <a:buNone/>
              <a:defRPr>
                <a:solidFill>
                  <a:schemeClr val="tx2"/>
                </a:solidFill>
              </a:defRPr>
            </a:lvl1pPr>
            <a:lvl2pPr marL="0" indent="0">
              <a:buFontTx/>
              <a:buNone/>
              <a:defRPr sz="2000"/>
            </a:lvl2pPr>
            <a:lvl3pPr marL="228533" indent="0">
              <a:buNone/>
              <a:defRPr/>
            </a:lvl3pPr>
            <a:lvl4pPr marL="457065" indent="0">
              <a:buNone/>
              <a:defRPr/>
            </a:lvl4pPr>
            <a:lvl5pPr marL="685598" indent="0">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4113895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Section Title Accent Color 2">
    <p:bg>
      <p:bgPr>
        <a:solidFill>
          <a:schemeClr val="accent2"/>
        </a:solidFill>
        <a:effectLst/>
      </p:bgPr>
    </p:bg>
    <p:spTree>
      <p:nvGrpSpPr>
        <p:cNvPr id="1" name=""/>
        <p:cNvGrpSpPr/>
        <p:nvPr/>
      </p:nvGrpSpPr>
      <p:grpSpPr>
        <a:xfrm>
          <a:off x="0" y="0"/>
          <a:ext cx="0" cy="0"/>
          <a:chOff x="0" y="0"/>
          <a:chExt cx="0" cy="0"/>
        </a:xfrm>
      </p:grpSpPr>
      <p:pic>
        <p:nvPicPr>
          <p:cNvPr id="3" name="Picture 2" descr="demo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27659" cy="6994525"/>
          </a:xfrm>
          <a:prstGeom prst="rect">
            <a:avLst/>
          </a:prstGeom>
        </p:spPr>
      </p:pic>
      <p:sp>
        <p:nvSpPr>
          <p:cNvPr id="2" name="Title 1"/>
          <p:cNvSpPr>
            <a:spLocks noGrp="1"/>
          </p:cNvSpPr>
          <p:nvPr>
            <p:ph type="title" hasCustomPrompt="1"/>
          </p:nvPr>
        </p:nvSpPr>
        <p:spPr>
          <a:xfrm>
            <a:off x="274638" y="274320"/>
            <a:ext cx="4746400" cy="4488660"/>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Demo</a:t>
            </a:r>
          </a:p>
        </p:txBody>
      </p:sp>
    </p:spTree>
    <p:extLst>
      <p:ext uri="{BB962C8B-B14F-4D97-AF65-F5344CB8AC3E}">
        <p14:creationId xmlns:p14="http://schemas.microsoft.com/office/powerpoint/2010/main" val="4418979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88176915"/>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3"/>
            <a:ext cx="11887200" cy="2121397"/>
          </a:xfrm>
        </p:spPr>
        <p:txBody>
          <a:bodyPr>
            <a:spAutoFit/>
          </a:bodyPr>
          <a:lstStyle>
            <a:lvl1pPr>
              <a:defRPr>
                <a:gradFill>
                  <a:gsLst>
                    <a:gs pos="1250">
                      <a:schemeClr val="tx2"/>
                    </a:gs>
                    <a:gs pos="99000">
                      <a:schemeClr val="tx2"/>
                    </a:gs>
                  </a:gsLst>
                  <a:lin ang="5400000" scaled="0"/>
                </a:gra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86628996"/>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accent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rgbClr val="68217A"/>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11936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49"/>
            <a:ext cx="5486399" cy="2468368"/>
          </a:xfrm>
        </p:spPr>
        <p:txBody>
          <a:bodyPr wrap="square">
            <a:spAutoFit/>
          </a:bodyPr>
          <a:lstStyle>
            <a:lvl1pPr marL="0" indent="0">
              <a:spcBef>
                <a:spcPts val="1224"/>
              </a:spcBef>
              <a:buClr>
                <a:schemeClr val="tx1"/>
              </a:buClr>
              <a:buFont typeface="Wingdings" pitchFamily="2" charset="2"/>
              <a:buNone/>
              <a:defRPr sz="3600">
                <a:solidFill>
                  <a:schemeClr val="tx2"/>
                </a:solidFill>
              </a:defRPr>
            </a:lvl1pPr>
            <a:lvl2pPr marL="0" indent="0">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670437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1"/>
              </a:buClr>
              <a:buFont typeface="Arial" pitchFamily="34" charset="0"/>
              <a:buChar char="•"/>
              <a:defRPr sz="3600">
                <a:solidFill>
                  <a:srgbClr val="68217A"/>
                </a:soli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961837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42" y="1212852"/>
            <a:ext cx="5486399" cy="2536079"/>
          </a:xfrm>
        </p:spPr>
        <p:txBody>
          <a:bodyPr wrap="square">
            <a:spAutoFit/>
          </a:bodyPr>
          <a:lstStyle>
            <a:lvl1pPr marL="287254" indent="-287254">
              <a:spcBef>
                <a:spcPts val="1224"/>
              </a:spcBef>
              <a:buClr>
                <a:schemeClr val="tx2"/>
              </a:buClr>
              <a:buFont typeface="Arial" pitchFamily="34" charset="0"/>
              <a:buChar char="•"/>
              <a:defRPr sz="3600">
                <a:gradFill>
                  <a:gsLst>
                    <a:gs pos="1250">
                      <a:schemeClr val="tx2"/>
                    </a:gs>
                    <a:gs pos="99000">
                      <a:schemeClr val="tx2"/>
                    </a:gs>
                  </a:gsLst>
                  <a:lin ang="5400000" scaled="0"/>
                </a:gradFill>
              </a:defRPr>
            </a:lvl1pPr>
            <a:lvl2pPr marL="531010" indent="-233127">
              <a:defRPr sz="2400"/>
            </a:lvl2pPr>
            <a:lvl3pPr marL="699380" indent="-168370">
              <a:tabLst/>
              <a:defRPr sz="2000"/>
            </a:lvl3pPr>
            <a:lvl4pPr marL="880699" indent="-181321">
              <a:defRPr/>
            </a:lvl4pPr>
            <a:lvl5pPr marL="1049068" indent="-168370">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81117771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wo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5943600"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1"/>
          </p:nvPr>
        </p:nvSpPr>
        <p:spPr>
          <a:xfrm>
            <a:off x="6216791" y="2124075"/>
            <a:ext cx="5943600" cy="3657600"/>
          </a:xfrm>
          <a:solidFill>
            <a:schemeClr val="accent4"/>
          </a:solidFill>
        </p:spPr>
        <p:txBody>
          <a:bodyPr wrap="square" tIns="146304" bIns="146304">
            <a:noAutofit/>
          </a:bodyPr>
          <a:lstStyle>
            <a:lvl1pPr marL="0" indent="0">
              <a:spcBef>
                <a:spcPts val="1224"/>
              </a:spcBef>
              <a:buClr>
                <a:schemeClr val="tx1"/>
              </a:buClr>
              <a:buFont typeface="Wingdings" pitchFamily="2" charset="2"/>
              <a:buNone/>
              <a:defRPr sz="4000">
                <a:solidFill>
                  <a:srgbClr val="FFFFFF"/>
                </a:solidFill>
              </a:defRPr>
            </a:lvl1pPr>
            <a:lvl2pPr marL="0" indent="0">
              <a:spcBef>
                <a:spcPts val="1080"/>
              </a:spcBef>
              <a:buNone/>
              <a:defRPr sz="2000">
                <a:solidFill>
                  <a:srgbClr val="FFFFFF"/>
                </a:solidFill>
              </a:defRPr>
            </a:lvl2pPr>
            <a:lvl3pPr marL="231707" indent="0">
              <a:buNone/>
              <a:tabLst/>
              <a:defRPr sz="2000">
                <a:solidFill>
                  <a:srgbClr val="FFFFFF"/>
                </a:solidFill>
              </a:defRPr>
            </a:lvl3pPr>
            <a:lvl4pPr marL="460239" indent="0">
              <a:buNone/>
              <a:defRPr>
                <a:solidFill>
                  <a:srgbClr val="FFFFFF"/>
                </a:solidFill>
              </a:defRPr>
            </a:lvl4pPr>
            <a:lvl5pPr marL="685598" indent="0">
              <a:buNone/>
              <a:tabLst/>
              <a:defRPr>
                <a:solidFill>
                  <a:srgbClr val="FFFFFF"/>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26187074"/>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hree Column Content Til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4241641" y="2124075"/>
            <a:ext cx="3913632" cy="3657600"/>
          </a:xfrm>
          <a:solidFill>
            <a:schemeClr val="accent3"/>
          </a:solidFill>
          <a:ln>
            <a:noFill/>
          </a:ln>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2"/>
          </p:nvPr>
        </p:nvSpPr>
        <p:spPr>
          <a:xfrm>
            <a:off x="8205661" y="2124075"/>
            <a:ext cx="3959352" cy="36576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718828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Tile + Image">
    <p:spTree>
      <p:nvGrpSpPr>
        <p:cNvPr id="1" name=""/>
        <p:cNvGrpSpPr/>
        <p:nvPr/>
      </p:nvGrpSpPr>
      <p:grpSpPr>
        <a:xfrm>
          <a:off x="0" y="0"/>
          <a:ext cx="0" cy="0"/>
          <a:chOff x="0" y="0"/>
          <a:chExt cx="0" cy="0"/>
        </a:xfrm>
      </p:grpSpPr>
      <p:sp>
        <p:nvSpPr>
          <p:cNvPr id="7" name="Picture Placeholder 3"/>
          <p:cNvSpPr>
            <a:spLocks noGrp="1"/>
          </p:cNvSpPr>
          <p:nvPr>
            <p:ph type="pic" sz="quarter" idx="14"/>
          </p:nvPr>
        </p:nvSpPr>
        <p:spPr>
          <a:xfrm>
            <a:off x="4169891" y="2122133"/>
            <a:ext cx="7995121" cy="3657600"/>
          </a:xfrm>
        </p:spPr>
        <p:txBody>
          <a:bodyPr/>
          <a:lstStyle/>
          <a:p>
            <a:endParaRPr lang="en-US" dirty="0"/>
          </a:p>
        </p:txBody>
      </p:sp>
      <p:sp>
        <p:nvSpPr>
          <p:cNvPr id="2" name="Title 1"/>
          <p:cNvSpPr>
            <a:spLocks noGrp="1"/>
          </p:cNvSpPr>
          <p:nvPr>
            <p:ph type="title"/>
          </p:nvPr>
        </p:nvSpPr>
        <p:spPr/>
        <p:txBody>
          <a:bodyPr/>
          <a:lstStyle/>
          <a:p>
            <a:r>
              <a:rPr lang="en-US"/>
              <a:t>Click to edit Master title style</a:t>
            </a:r>
            <a:endParaRPr lang="en-US" dirty="0"/>
          </a:p>
        </p:txBody>
      </p:sp>
      <p:sp>
        <p:nvSpPr>
          <p:cNvPr id="8" name="Text Placeholder 3"/>
          <p:cNvSpPr>
            <a:spLocks noGrp="1"/>
          </p:cNvSpPr>
          <p:nvPr>
            <p:ph type="body" sz="quarter" idx="10"/>
          </p:nvPr>
        </p:nvSpPr>
        <p:spPr>
          <a:xfrm>
            <a:off x="274641" y="2124075"/>
            <a:ext cx="3913632" cy="365760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98914522"/>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61336935"/>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Section Title Accent Color 2">
    <p:bg>
      <p:bgPr>
        <a:solidFill>
          <a:schemeClr val="accent2"/>
        </a:solidFill>
        <a:effectLst/>
      </p:bgPr>
    </p:bg>
    <p:spTree>
      <p:nvGrpSpPr>
        <p:cNvPr id="1" name=""/>
        <p:cNvGrpSpPr/>
        <p:nvPr/>
      </p:nvGrpSpPr>
      <p:grpSpPr>
        <a:xfrm>
          <a:off x="0" y="0"/>
          <a:ext cx="0" cy="0"/>
          <a:chOff x="0" y="0"/>
          <a:chExt cx="0" cy="0"/>
        </a:xfrm>
      </p:grpSpPr>
      <p:pic>
        <p:nvPicPr>
          <p:cNvPr id="4" name="Picture 3" descr="announcin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436475" cy="6992345"/>
          </a:xfrm>
          <a:prstGeom prst="rect">
            <a:avLst/>
          </a:prstGeom>
        </p:spPr>
      </p:pic>
      <p:sp>
        <p:nvSpPr>
          <p:cNvPr id="2" name="Title 1"/>
          <p:cNvSpPr>
            <a:spLocks noGrp="1"/>
          </p:cNvSpPr>
          <p:nvPr>
            <p:ph type="title" hasCustomPrompt="1"/>
          </p:nvPr>
        </p:nvSpPr>
        <p:spPr>
          <a:xfrm>
            <a:off x="274638" y="274320"/>
            <a:ext cx="7315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Announcing</a:t>
            </a:r>
          </a:p>
        </p:txBody>
      </p:sp>
    </p:spTree>
    <p:extLst>
      <p:ext uri="{BB962C8B-B14F-4D97-AF65-F5344CB8AC3E}">
        <p14:creationId xmlns:p14="http://schemas.microsoft.com/office/powerpoint/2010/main" val="302511104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Emphasis Content">
    <p:bg>
      <p:bgPr>
        <a:solidFill>
          <a:schemeClr val="accent2"/>
        </a:solidFill>
        <a:effectLst/>
      </p:bgPr>
    </p:bg>
    <p:spTree>
      <p:nvGrpSpPr>
        <p:cNvPr id="1" name=""/>
        <p:cNvGrpSpPr/>
        <p:nvPr/>
      </p:nvGrpSpPr>
      <p:grpSpPr>
        <a:xfrm>
          <a:off x="0" y="0"/>
          <a:ext cx="0" cy="0"/>
          <a:chOff x="0" y="0"/>
          <a:chExt cx="0" cy="0"/>
        </a:xfrm>
      </p:grpSpPr>
      <p:sp>
        <p:nvSpPr>
          <p:cNvPr id="5" name="Text Placeholder 3"/>
          <p:cNvSpPr>
            <a:spLocks noGrp="1"/>
          </p:cNvSpPr>
          <p:nvPr>
            <p:ph type="body" sz="quarter" idx="10"/>
          </p:nvPr>
        </p:nvSpPr>
        <p:spPr>
          <a:xfrm>
            <a:off x="274641" y="2124075"/>
            <a:ext cx="11887200" cy="1353136"/>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32676721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Emphasis Content One Tile">
    <p:bg>
      <p:bgPr>
        <a:solidFill>
          <a:schemeClr val="accent2"/>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a:xfrm>
            <a:off x="8205661" y="2124075"/>
            <a:ext cx="3959352" cy="3657600"/>
          </a:xfrm>
          <a:solidFill>
            <a:schemeClr val="accent3"/>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0"/>
          </p:nvPr>
        </p:nvSpPr>
        <p:spPr>
          <a:xfrm>
            <a:off x="274641" y="2124075"/>
            <a:ext cx="7315200" cy="3048472"/>
          </a:xfrm>
        </p:spPr>
        <p:txBody>
          <a:bodyPr wrap="square">
            <a:spAutoFit/>
          </a:bodyPr>
          <a:lstStyle>
            <a:lvl1pPr marL="0" indent="0">
              <a:spcBef>
                <a:spcPts val="1224"/>
              </a:spcBef>
              <a:buClr>
                <a:schemeClr val="tx1"/>
              </a:buClr>
              <a:buFont typeface="Wingdings" pitchFamily="2" charset="2"/>
              <a:buNone/>
              <a:defRPr sz="5400">
                <a:solidFill>
                  <a:schemeClr val="tx1"/>
                </a:solidFill>
              </a:defRPr>
            </a:lvl1pPr>
            <a:lvl2pPr marL="0" indent="0">
              <a:spcBef>
                <a:spcPts val="1080"/>
              </a:spcBef>
              <a:buNone/>
              <a:defRPr sz="2000">
                <a:solidFill>
                  <a:schemeClr val="tx1"/>
                </a:solidFill>
              </a:defRPr>
            </a:lvl2pPr>
            <a:lvl3pPr marL="231707" indent="0">
              <a:buNone/>
              <a:tabLst/>
              <a:defRPr sz="2000">
                <a:solidFill>
                  <a:schemeClr val="tx1"/>
                </a:solidFill>
              </a:defRPr>
            </a:lvl3pPr>
            <a:lvl4pPr marL="460239" indent="0">
              <a:buNone/>
              <a:defRPr>
                <a:solidFill>
                  <a:schemeClr val="tx1"/>
                </a:solidFill>
              </a:defRPr>
            </a:lvl4pPr>
            <a:lvl5pPr marL="685598" indent="0">
              <a:buNone/>
              <a:tabLst/>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444529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our Content Tile Layou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49"/>
            <a:ext cx="5486399" cy="3048472"/>
          </a:xfrm>
        </p:spPr>
        <p:txBody>
          <a:bodyPr wrap="square">
            <a:spAutoFit/>
          </a:bodyPr>
          <a:lstStyle>
            <a:lvl1pPr marL="0" indent="0">
              <a:spcBef>
                <a:spcPts val="1224"/>
              </a:spcBef>
              <a:buClr>
                <a:schemeClr val="tx1"/>
              </a:buClr>
              <a:buFont typeface="Wingdings" pitchFamily="2" charset="2"/>
              <a:buNone/>
              <a:defRPr sz="5400">
                <a:solidFill>
                  <a:schemeClr val="accent2"/>
                </a:solidFill>
              </a:defRPr>
            </a:lvl1pPr>
            <a:lvl2pPr marL="0" indent="0">
              <a:spcBef>
                <a:spcPts val="1080"/>
              </a:spcBef>
              <a:buNone/>
              <a:defRPr sz="2000"/>
            </a:lvl2pPr>
            <a:lvl3pPr marL="231707" indent="0">
              <a:buNone/>
              <a:tabLst/>
              <a:defRPr sz="2000"/>
            </a:lvl3pPr>
            <a:lvl4pPr marL="460239" indent="0">
              <a:buNone/>
              <a:defRPr/>
            </a:lvl4pPr>
            <a:lvl5pPr marL="685598" indent="0">
              <a:buNone/>
              <a:tab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p:cNvSpPr>
            <a:spLocks noGrp="1"/>
          </p:cNvSpPr>
          <p:nvPr>
            <p:ph type="body" sz="quarter" idx="11"/>
          </p:nvPr>
        </p:nvSpPr>
        <p:spPr>
          <a:xfrm>
            <a:off x="6672263" y="1200150"/>
            <a:ext cx="2697480" cy="2697480"/>
          </a:xfrm>
          <a:solidFill>
            <a:srgbClr val="55C5E9"/>
          </a:solidFill>
        </p:spPr>
        <p:txBody>
          <a:bodyPr wrap="square" tIns="146304" bIns="146304">
            <a:noAutofit/>
          </a:bodyPr>
          <a:lstStyle>
            <a:lvl1pPr marL="0" indent="0">
              <a:spcBef>
                <a:spcPts val="1224"/>
              </a:spcBef>
              <a:buClr>
                <a:schemeClr val="tx1"/>
              </a:buClr>
              <a:buFont typeface="Wingdings" pitchFamily="2" charset="2"/>
              <a:buNone/>
              <a:defRPr sz="4000">
                <a:solidFill>
                  <a:schemeClr val="tx1"/>
                </a:solidFill>
              </a:defRPr>
            </a:lvl1pPr>
            <a:lvl2pPr marL="0" indent="0">
              <a:spcBef>
                <a:spcPts val="1080"/>
              </a:spcBef>
              <a:buNone/>
              <a:defRPr sz="2000">
                <a:solidFill>
                  <a:schemeClr val="tx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7" name="Text Placeholder 3"/>
          <p:cNvSpPr>
            <a:spLocks noGrp="1"/>
          </p:cNvSpPr>
          <p:nvPr>
            <p:ph type="body" sz="quarter" idx="12"/>
          </p:nvPr>
        </p:nvSpPr>
        <p:spPr>
          <a:xfrm>
            <a:off x="9423400" y="1200150"/>
            <a:ext cx="2743200" cy="2697480"/>
          </a:xfrm>
          <a:solidFill>
            <a:schemeClr val="accent2"/>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8" name="Text Placeholder 3"/>
          <p:cNvSpPr>
            <a:spLocks noGrp="1"/>
          </p:cNvSpPr>
          <p:nvPr>
            <p:ph type="body" sz="quarter" idx="13"/>
          </p:nvPr>
        </p:nvSpPr>
        <p:spPr>
          <a:xfrm>
            <a:off x="6672263" y="3944938"/>
            <a:ext cx="2697480" cy="2743200"/>
          </a:xfrm>
          <a:solidFill>
            <a:schemeClr val="accent1"/>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
        <p:nvSpPr>
          <p:cNvPr id="9" name="Text Placeholder 3"/>
          <p:cNvSpPr>
            <a:spLocks noGrp="1"/>
          </p:cNvSpPr>
          <p:nvPr>
            <p:ph type="body" sz="quarter" idx="14"/>
          </p:nvPr>
        </p:nvSpPr>
        <p:spPr>
          <a:xfrm>
            <a:off x="9423400" y="3944938"/>
            <a:ext cx="2743200" cy="2743200"/>
          </a:xfrm>
          <a:solidFill>
            <a:schemeClr val="accent5"/>
          </a:solidFill>
        </p:spPr>
        <p:txBody>
          <a:bodyPr wrap="square" tIns="146304" bIns="146304">
            <a:noAutofit/>
          </a:bodyPr>
          <a:lstStyle>
            <a:lvl1pPr marL="0" indent="0">
              <a:spcBef>
                <a:spcPts val="1224"/>
              </a:spcBef>
              <a:buClr>
                <a:schemeClr val="tx1"/>
              </a:buClr>
              <a:buFont typeface="Wingdings" pitchFamily="2" charset="2"/>
              <a:buNone/>
              <a:defRPr sz="4000">
                <a:solidFill>
                  <a:schemeClr val="bg1"/>
                </a:solidFill>
              </a:defRPr>
            </a:lvl1pPr>
            <a:lvl2pPr marL="0" indent="0">
              <a:spcBef>
                <a:spcPts val="1080"/>
              </a:spcBef>
              <a:buNone/>
              <a:defRPr sz="2000">
                <a:solidFill>
                  <a:schemeClr val="bg1"/>
                </a:solidFill>
              </a:defRPr>
            </a:lvl2pPr>
            <a:lvl3pPr marL="231707" indent="0">
              <a:buNone/>
              <a:tabLst/>
              <a:defRPr sz="2000">
                <a:solidFill>
                  <a:schemeClr val="bg1"/>
                </a:solidFill>
              </a:defRPr>
            </a:lvl3pPr>
            <a:lvl4pPr marL="460239" indent="0">
              <a:buNone/>
              <a:defRPr>
                <a:solidFill>
                  <a:schemeClr val="bg1"/>
                </a:solidFill>
              </a:defRPr>
            </a:lvl4pPr>
            <a:lvl5pPr marL="685598" indent="0">
              <a:buNone/>
              <a:tabLst/>
              <a:defRPr>
                <a:solidFill>
                  <a:schemeClr val="bg1"/>
                </a:solidFill>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60098352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_Section Title Accent Color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34597760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28027957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5"/>
            <a:ext cx="11887200" cy="1831975"/>
          </a:xfrm>
          <a:noFill/>
        </p:spPr>
        <p:txBody>
          <a:bodyPr tIns="91413" bIns="91413" anchor="t" anchorCtr="0"/>
          <a:lstStyle>
            <a:lvl1pPr>
              <a:defRPr sz="8800" spc="-100" baseline="0">
                <a:solidFill>
                  <a:schemeClr val="bg1"/>
                </a:solidFill>
              </a:defRPr>
            </a:lvl1pPr>
          </a:lstStyle>
          <a:p>
            <a:r>
              <a:rPr lang="en-US" dirty="0"/>
              <a:t>Section title</a:t>
            </a:r>
          </a:p>
        </p:txBody>
      </p:sp>
    </p:spTree>
    <p:extLst>
      <p:ext uri="{BB962C8B-B14F-4D97-AF65-F5344CB8AC3E}">
        <p14:creationId xmlns:p14="http://schemas.microsoft.com/office/powerpoint/2010/main" val="35844844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582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867094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69409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04959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slideLayout" Target="../slideLayouts/slideLayout52.xml"/><Relationship Id="rId26" Type="http://schemas.openxmlformats.org/officeDocument/2006/relationships/slideLayout" Target="../slideLayouts/slideLayout60.xml"/><Relationship Id="rId3" Type="http://schemas.openxmlformats.org/officeDocument/2006/relationships/slideLayout" Target="../slideLayouts/slideLayout37.xml"/><Relationship Id="rId21" Type="http://schemas.openxmlformats.org/officeDocument/2006/relationships/slideLayout" Target="../slideLayouts/slideLayout55.xml"/><Relationship Id="rId34" Type="http://schemas.openxmlformats.org/officeDocument/2006/relationships/slideLayout" Target="../slideLayouts/slideLayout68.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5" Type="http://schemas.openxmlformats.org/officeDocument/2006/relationships/slideLayout" Target="../slideLayouts/slideLayout59.xml"/><Relationship Id="rId33" Type="http://schemas.openxmlformats.org/officeDocument/2006/relationships/slideLayout" Target="../slideLayouts/slideLayout67.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20" Type="http://schemas.openxmlformats.org/officeDocument/2006/relationships/slideLayout" Target="../slideLayouts/slideLayout54.xml"/><Relationship Id="rId29" Type="http://schemas.openxmlformats.org/officeDocument/2006/relationships/slideLayout" Target="../slideLayouts/slideLayout63.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24" Type="http://schemas.openxmlformats.org/officeDocument/2006/relationships/slideLayout" Target="../slideLayouts/slideLayout58.xml"/><Relationship Id="rId32" Type="http://schemas.openxmlformats.org/officeDocument/2006/relationships/slideLayout" Target="../slideLayouts/slideLayout66.xml"/><Relationship Id="rId37" Type="http://schemas.openxmlformats.org/officeDocument/2006/relationships/theme" Target="../theme/theme2.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23" Type="http://schemas.openxmlformats.org/officeDocument/2006/relationships/slideLayout" Target="../slideLayouts/slideLayout57.xml"/><Relationship Id="rId28" Type="http://schemas.openxmlformats.org/officeDocument/2006/relationships/slideLayout" Target="../slideLayouts/slideLayout62.xml"/><Relationship Id="rId36" Type="http://schemas.openxmlformats.org/officeDocument/2006/relationships/slideLayout" Target="../slideLayouts/slideLayout70.xml"/><Relationship Id="rId10" Type="http://schemas.openxmlformats.org/officeDocument/2006/relationships/slideLayout" Target="../slideLayouts/slideLayout44.xml"/><Relationship Id="rId19" Type="http://schemas.openxmlformats.org/officeDocument/2006/relationships/slideLayout" Target="../slideLayouts/slideLayout53.xml"/><Relationship Id="rId31" Type="http://schemas.openxmlformats.org/officeDocument/2006/relationships/slideLayout" Target="../slideLayouts/slideLayout65.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 Id="rId22" Type="http://schemas.openxmlformats.org/officeDocument/2006/relationships/slideLayout" Target="../slideLayouts/slideLayout56.xml"/><Relationship Id="rId27" Type="http://schemas.openxmlformats.org/officeDocument/2006/relationships/slideLayout" Target="../slideLayouts/slideLayout61.xml"/><Relationship Id="rId30" Type="http://schemas.openxmlformats.org/officeDocument/2006/relationships/slideLayout" Target="../slideLayouts/slideLayout64.xml"/><Relationship Id="rId35" Type="http://schemas.openxmlformats.org/officeDocument/2006/relationships/slideLayout" Target="../slideLayouts/slideLayout6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9" Type="http://schemas.openxmlformats.org/officeDocument/2006/relationships/slideLayout" Target="../slideLayouts/slideLayout109.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42" Type="http://schemas.openxmlformats.org/officeDocument/2006/relationships/slideLayout" Target="../slideLayouts/slideLayout112.xml"/><Relationship Id="rId47" Type="http://schemas.openxmlformats.org/officeDocument/2006/relationships/slideLayout" Target="../slideLayouts/slideLayout117.xml"/><Relationship Id="rId50" Type="http://schemas.openxmlformats.org/officeDocument/2006/relationships/slideLayout" Target="../slideLayouts/slideLayout120.xml"/><Relationship Id="rId55" Type="http://schemas.openxmlformats.org/officeDocument/2006/relationships/slideLayout" Target="../slideLayouts/slideLayout125.xml"/><Relationship Id="rId63" Type="http://schemas.openxmlformats.org/officeDocument/2006/relationships/slideLayout" Target="../slideLayouts/slideLayout133.xml"/><Relationship Id="rId68" Type="http://schemas.openxmlformats.org/officeDocument/2006/relationships/slideLayout" Target="../slideLayouts/slideLayout138.xml"/><Relationship Id="rId76" Type="http://schemas.openxmlformats.org/officeDocument/2006/relationships/theme" Target="../theme/theme3.xml"/><Relationship Id="rId7" Type="http://schemas.openxmlformats.org/officeDocument/2006/relationships/slideLayout" Target="../slideLayouts/slideLayout77.xml"/><Relationship Id="rId71" Type="http://schemas.openxmlformats.org/officeDocument/2006/relationships/slideLayout" Target="../slideLayouts/slideLayout141.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9" Type="http://schemas.openxmlformats.org/officeDocument/2006/relationships/slideLayout" Target="../slideLayouts/slideLayout99.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slideLayout" Target="../slideLayouts/slideLayout107.xml"/><Relationship Id="rId40" Type="http://schemas.openxmlformats.org/officeDocument/2006/relationships/slideLayout" Target="../slideLayouts/slideLayout110.xml"/><Relationship Id="rId45" Type="http://schemas.openxmlformats.org/officeDocument/2006/relationships/slideLayout" Target="../slideLayouts/slideLayout115.xml"/><Relationship Id="rId53" Type="http://schemas.openxmlformats.org/officeDocument/2006/relationships/slideLayout" Target="../slideLayouts/slideLayout123.xml"/><Relationship Id="rId58" Type="http://schemas.openxmlformats.org/officeDocument/2006/relationships/slideLayout" Target="../slideLayouts/slideLayout128.xml"/><Relationship Id="rId66" Type="http://schemas.openxmlformats.org/officeDocument/2006/relationships/slideLayout" Target="../slideLayouts/slideLayout136.xml"/><Relationship Id="rId74" Type="http://schemas.openxmlformats.org/officeDocument/2006/relationships/slideLayout" Target="../slideLayouts/slideLayout144.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slideLayout" Target="../slideLayouts/slideLayout106.xml"/><Relationship Id="rId49" Type="http://schemas.openxmlformats.org/officeDocument/2006/relationships/slideLayout" Target="../slideLayouts/slideLayout119.xml"/><Relationship Id="rId57" Type="http://schemas.openxmlformats.org/officeDocument/2006/relationships/slideLayout" Target="../slideLayouts/slideLayout127.xml"/><Relationship Id="rId61" Type="http://schemas.openxmlformats.org/officeDocument/2006/relationships/slideLayout" Target="../slideLayouts/slideLayout131.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4" Type="http://schemas.openxmlformats.org/officeDocument/2006/relationships/slideLayout" Target="../slideLayouts/slideLayout114.xml"/><Relationship Id="rId52" Type="http://schemas.openxmlformats.org/officeDocument/2006/relationships/slideLayout" Target="../slideLayouts/slideLayout122.xml"/><Relationship Id="rId60" Type="http://schemas.openxmlformats.org/officeDocument/2006/relationships/slideLayout" Target="../slideLayouts/slideLayout130.xml"/><Relationship Id="rId65" Type="http://schemas.openxmlformats.org/officeDocument/2006/relationships/slideLayout" Target="../slideLayouts/slideLayout135.xml"/><Relationship Id="rId73" Type="http://schemas.openxmlformats.org/officeDocument/2006/relationships/slideLayout" Target="../slideLayouts/slideLayout143.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 Id="rId43" Type="http://schemas.openxmlformats.org/officeDocument/2006/relationships/slideLayout" Target="../slideLayouts/slideLayout113.xml"/><Relationship Id="rId48" Type="http://schemas.openxmlformats.org/officeDocument/2006/relationships/slideLayout" Target="../slideLayouts/slideLayout118.xml"/><Relationship Id="rId56" Type="http://schemas.openxmlformats.org/officeDocument/2006/relationships/slideLayout" Target="../slideLayouts/slideLayout126.xml"/><Relationship Id="rId64" Type="http://schemas.openxmlformats.org/officeDocument/2006/relationships/slideLayout" Target="../slideLayouts/slideLayout134.xml"/><Relationship Id="rId69" Type="http://schemas.openxmlformats.org/officeDocument/2006/relationships/slideLayout" Target="../slideLayouts/slideLayout139.xml"/><Relationship Id="rId8" Type="http://schemas.openxmlformats.org/officeDocument/2006/relationships/slideLayout" Target="../slideLayouts/slideLayout78.xml"/><Relationship Id="rId51" Type="http://schemas.openxmlformats.org/officeDocument/2006/relationships/slideLayout" Target="../slideLayouts/slideLayout121.xml"/><Relationship Id="rId72" Type="http://schemas.openxmlformats.org/officeDocument/2006/relationships/slideLayout" Target="../slideLayouts/slideLayout142.xml"/><Relationship Id="rId3" Type="http://schemas.openxmlformats.org/officeDocument/2006/relationships/slideLayout" Target="../slideLayouts/slideLayout73.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38" Type="http://schemas.openxmlformats.org/officeDocument/2006/relationships/slideLayout" Target="../slideLayouts/slideLayout108.xml"/><Relationship Id="rId46" Type="http://schemas.openxmlformats.org/officeDocument/2006/relationships/slideLayout" Target="../slideLayouts/slideLayout116.xml"/><Relationship Id="rId59" Type="http://schemas.openxmlformats.org/officeDocument/2006/relationships/slideLayout" Target="../slideLayouts/slideLayout129.xml"/><Relationship Id="rId67" Type="http://schemas.openxmlformats.org/officeDocument/2006/relationships/slideLayout" Target="../slideLayouts/slideLayout137.xml"/><Relationship Id="rId20" Type="http://schemas.openxmlformats.org/officeDocument/2006/relationships/slideLayout" Target="../slideLayouts/slideLayout90.xml"/><Relationship Id="rId41" Type="http://schemas.openxmlformats.org/officeDocument/2006/relationships/slideLayout" Target="../slideLayouts/slideLayout111.xml"/><Relationship Id="rId54" Type="http://schemas.openxmlformats.org/officeDocument/2006/relationships/slideLayout" Target="../slideLayouts/slideLayout124.xml"/><Relationship Id="rId62" Type="http://schemas.openxmlformats.org/officeDocument/2006/relationships/slideLayout" Target="../slideLayouts/slideLayout132.xml"/><Relationship Id="rId70" Type="http://schemas.openxmlformats.org/officeDocument/2006/relationships/slideLayout" Target="../slideLayouts/slideLayout140.xml"/><Relationship Id="rId75" Type="http://schemas.openxmlformats.org/officeDocument/2006/relationships/slideLayout" Target="../slideLayouts/slideLayout145.xml"/><Relationship Id="rId1" Type="http://schemas.openxmlformats.org/officeDocument/2006/relationships/slideLayout" Target="../slideLayouts/slideLayout71.xml"/><Relationship Id="rId6" Type="http://schemas.openxmlformats.org/officeDocument/2006/relationships/slideLayout" Target="../slideLayouts/slideLayout7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theme" Target="../theme/theme4.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83" r:id="rId1"/>
    <p:sldLayoutId id="2147484195" r:id="rId2"/>
    <p:sldLayoutId id="2147484196" r:id="rId3"/>
    <p:sldLayoutId id="2147484197" r:id="rId4"/>
    <p:sldLayoutId id="2147484186" r:id="rId5"/>
    <p:sldLayoutId id="2147484187" r:id="rId6"/>
    <p:sldLayoutId id="2147484188" r:id="rId7"/>
    <p:sldLayoutId id="2147484201" r:id="rId8"/>
    <p:sldLayoutId id="2147484199" r:id="rId9"/>
    <p:sldLayoutId id="2147484200" r:id="rId10"/>
    <p:sldLayoutId id="2147484087" r:id="rId11"/>
    <p:sldLayoutId id="2147484098" r:id="rId12"/>
    <p:sldLayoutId id="2147484086" r:id="rId13"/>
    <p:sldLayoutId id="2147484107" r:id="rId14"/>
    <p:sldLayoutId id="2147484099" r:id="rId15"/>
    <p:sldLayoutId id="2147484100" r:id="rId16"/>
    <p:sldLayoutId id="2147484089" r:id="rId17"/>
    <p:sldLayoutId id="2147484106" r:id="rId18"/>
    <p:sldLayoutId id="2147484189" r:id="rId19"/>
    <p:sldLayoutId id="2147484190" r:id="rId20"/>
    <p:sldLayoutId id="2147484191" r:id="rId21"/>
    <p:sldLayoutId id="2147484092" r:id="rId22"/>
    <p:sldLayoutId id="2147484130" r:id="rId23"/>
    <p:sldLayoutId id="2147484192" r:id="rId24"/>
    <p:sldLayoutId id="2147484194" r:id="rId25"/>
    <p:sldLayoutId id="2147484193" r:id="rId26"/>
    <p:sldLayoutId id="2147484101" r:id="rId27"/>
    <p:sldLayoutId id="2147484102" r:id="rId28"/>
    <p:sldLayoutId id="2147484127" r:id="rId29"/>
    <p:sldLayoutId id="2147484128" r:id="rId30"/>
    <p:sldLayoutId id="2147484129" r:id="rId31"/>
    <p:sldLayoutId id="2147484093" r:id="rId32"/>
    <p:sldLayoutId id="2147484094" r:id="rId33"/>
    <p:sldLayoutId id="2147484096" r:id="rId34"/>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Box 4"/>
          <p:cNvSpPr txBox="1"/>
          <p:nvPr userDrawn="1"/>
        </p:nvSpPr>
        <p:spPr>
          <a:xfrm rot="-18900000">
            <a:off x="9776911" y="657661"/>
            <a:ext cx="3375944" cy="627864"/>
          </a:xfrm>
          <a:custGeom>
            <a:avLst/>
            <a:gdLst>
              <a:gd name="connsiteX0" fmla="*/ 0 w 3375944"/>
              <a:gd name="connsiteY0" fmla="*/ 627864 h 627864"/>
              <a:gd name="connsiteX1" fmla="*/ 627864 w 3375944"/>
              <a:gd name="connsiteY1" fmla="*/ 0 h 627864"/>
              <a:gd name="connsiteX2" fmla="*/ 2748080 w 3375944"/>
              <a:gd name="connsiteY2" fmla="*/ 0 h 627864"/>
              <a:gd name="connsiteX3" fmla="*/ 3375944 w 3375944"/>
              <a:gd name="connsiteY3" fmla="*/ 627864 h 627864"/>
            </a:gdLst>
            <a:ahLst/>
            <a:cxnLst>
              <a:cxn ang="0">
                <a:pos x="connsiteX0" y="connsiteY0"/>
              </a:cxn>
              <a:cxn ang="0">
                <a:pos x="connsiteX1" y="connsiteY1"/>
              </a:cxn>
              <a:cxn ang="0">
                <a:pos x="connsiteX2" y="connsiteY2"/>
              </a:cxn>
              <a:cxn ang="0">
                <a:pos x="connsiteX3" y="connsiteY3"/>
              </a:cxn>
            </a:cxnLst>
            <a:rect l="l" t="t" r="r" b="b"/>
            <a:pathLst>
              <a:path w="3375944" h="627864">
                <a:moveTo>
                  <a:pt x="0" y="627864"/>
                </a:moveTo>
                <a:lnTo>
                  <a:pt x="627864" y="0"/>
                </a:lnTo>
                <a:lnTo>
                  <a:pt x="2748080" y="0"/>
                </a:lnTo>
                <a:lnTo>
                  <a:pt x="3375944" y="627864"/>
                </a:lnTo>
                <a:close/>
              </a:path>
            </a:pathLst>
          </a:custGeom>
          <a:solidFill>
            <a:schemeClr val="accent6"/>
          </a:solidFill>
        </p:spPr>
        <p:txBody>
          <a:bodyPr wrap="square" lIns="182880" tIns="146304" rIns="182880" bIns="146304" rtlCol="0">
            <a:noAutofit/>
          </a:bodyPr>
          <a:lst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a:lstStyle>
          <a:p>
            <a:pPr algn="ctr">
              <a:lnSpc>
                <a:spcPct val="90000"/>
              </a:lnSpc>
            </a:pPr>
            <a:r>
              <a:rPr lang="en-US" sz="2400" dirty="0">
                <a:gradFill>
                  <a:gsLst>
                    <a:gs pos="2917">
                      <a:srgbClr val="000000"/>
                    </a:gs>
                    <a:gs pos="30000">
                      <a:srgbClr val="000000"/>
                    </a:gs>
                  </a:gsLst>
                  <a:lin ang="5400000" scaled="0"/>
                </a:gradFill>
              </a:rPr>
              <a:t>DRAFT</a:t>
            </a:r>
          </a:p>
        </p:txBody>
      </p:sp>
    </p:spTree>
    <p:extLst>
      <p:ext uri="{BB962C8B-B14F-4D97-AF65-F5344CB8AC3E}">
        <p14:creationId xmlns:p14="http://schemas.microsoft.com/office/powerpoint/2010/main" val="390362146"/>
      </p:ext>
    </p:extLst>
  </p:cSld>
  <p:clrMap bg1="lt1" tx1="dk1" bg2="lt2" tx2="dk2" accent1="accent1" accent2="accent2" accent3="accent3" accent4="accent4" accent5="accent5" accent6="accent6" hlink="hlink" folHlink="folHlink"/>
  <p:sldLayoutIdLst>
    <p:sldLayoutId id="2147484204" r:id="rId1"/>
    <p:sldLayoutId id="2147484205" r:id="rId2"/>
    <p:sldLayoutId id="2147484206" r:id="rId3"/>
    <p:sldLayoutId id="2147484207" r:id="rId4"/>
    <p:sldLayoutId id="2147484208" r:id="rId5"/>
    <p:sldLayoutId id="2147484209" r:id="rId6"/>
    <p:sldLayoutId id="2147484210" r:id="rId7"/>
    <p:sldLayoutId id="2147484211" r:id="rId8"/>
    <p:sldLayoutId id="2147484212" r:id="rId9"/>
    <p:sldLayoutId id="2147484213" r:id="rId10"/>
    <p:sldLayoutId id="2147484214" r:id="rId11"/>
    <p:sldLayoutId id="2147484215" r:id="rId12"/>
    <p:sldLayoutId id="2147484216" r:id="rId13"/>
    <p:sldLayoutId id="2147484217" r:id="rId14"/>
    <p:sldLayoutId id="2147484218" r:id="rId15"/>
    <p:sldLayoutId id="2147484219" r:id="rId16"/>
    <p:sldLayoutId id="2147484220" r:id="rId17"/>
    <p:sldLayoutId id="2147484221" r:id="rId18"/>
    <p:sldLayoutId id="2147484222" r:id="rId19"/>
    <p:sldLayoutId id="2147484223" r:id="rId20"/>
    <p:sldLayoutId id="2147484224" r:id="rId21"/>
    <p:sldLayoutId id="2147484225" r:id="rId22"/>
    <p:sldLayoutId id="2147484226" r:id="rId23"/>
    <p:sldLayoutId id="2147484227" r:id="rId24"/>
    <p:sldLayoutId id="2147484228" r:id="rId25"/>
    <p:sldLayoutId id="2147484229" r:id="rId26"/>
    <p:sldLayoutId id="2147484230" r:id="rId27"/>
    <p:sldLayoutId id="2147484231" r:id="rId28"/>
    <p:sldLayoutId id="2147484232" r:id="rId29"/>
    <p:sldLayoutId id="2147484233" r:id="rId30"/>
    <p:sldLayoutId id="2147484234" r:id="rId31"/>
    <p:sldLayoutId id="2147484235" r:id="rId32"/>
    <p:sldLayoutId id="2147484236" r:id="rId33"/>
    <p:sldLayoutId id="2147484237" r:id="rId34"/>
    <p:sldLayoutId id="2147484238" r:id="rId35"/>
    <p:sldLayoutId id="2147484239" r:id="rId36"/>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7"/>
            <a:ext cx="11889564" cy="917575"/>
          </a:xfrm>
          <a:prstGeom prst="rect">
            <a:avLst/>
          </a:prstGeom>
        </p:spPr>
        <p:txBody>
          <a:bodyPr vert="horz" wrap="square" lIns="146260" tIns="91413" rIns="146260" bIns="91413" rtlCol="0" anchor="t">
            <a:noAutofit/>
          </a:bodyPr>
          <a:lstStyle/>
          <a:p>
            <a:r>
              <a:rPr lang="en-US" dirty="0"/>
              <a:t>Click to edit Master title style</a:t>
            </a:r>
          </a:p>
        </p:txBody>
      </p:sp>
      <p:sp>
        <p:nvSpPr>
          <p:cNvPr id="4" name="Text Placeholder 3"/>
          <p:cNvSpPr>
            <a:spLocks noGrp="1"/>
          </p:cNvSpPr>
          <p:nvPr>
            <p:ph type="body" idx="1"/>
          </p:nvPr>
        </p:nvSpPr>
        <p:spPr>
          <a:xfrm>
            <a:off x="274640" y="1212854"/>
            <a:ext cx="11887198" cy="2121397"/>
          </a:xfrm>
          <a:prstGeom prst="rect">
            <a:avLst/>
          </a:prstGeom>
        </p:spPr>
        <p:txBody>
          <a:bodyPr vert="horz" wrap="square" lIns="146260" tIns="91413" rIns="146260" bIns="91413"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6604524"/>
      </p:ext>
    </p:extLst>
  </p:cSld>
  <p:clrMap bg1="lt1" tx1="dk1" bg2="lt2" tx2="dk2" accent1="accent1" accent2="accent2" accent3="accent3" accent4="accent4" accent5="accent5" accent6="accent6" hlink="hlink" folHlink="folHlink"/>
  <p:sldLayoutIdLst>
    <p:sldLayoutId id="2147484241" r:id="rId1"/>
    <p:sldLayoutId id="2147484242" r:id="rId2"/>
    <p:sldLayoutId id="2147484243" r:id="rId3"/>
    <p:sldLayoutId id="2147484244" r:id="rId4"/>
    <p:sldLayoutId id="2147484245" r:id="rId5"/>
    <p:sldLayoutId id="2147484246" r:id="rId6"/>
    <p:sldLayoutId id="2147484247" r:id="rId7"/>
    <p:sldLayoutId id="2147484248" r:id="rId8"/>
    <p:sldLayoutId id="2147484249" r:id="rId9"/>
    <p:sldLayoutId id="2147484250" r:id="rId10"/>
    <p:sldLayoutId id="2147484251" r:id="rId11"/>
    <p:sldLayoutId id="2147484252" r:id="rId12"/>
    <p:sldLayoutId id="2147484253" r:id="rId13"/>
    <p:sldLayoutId id="2147484254" r:id="rId14"/>
    <p:sldLayoutId id="2147484255" r:id="rId15"/>
    <p:sldLayoutId id="2147484256" r:id="rId16"/>
    <p:sldLayoutId id="2147484257" r:id="rId17"/>
    <p:sldLayoutId id="2147484258" r:id="rId18"/>
    <p:sldLayoutId id="2147484259" r:id="rId19"/>
    <p:sldLayoutId id="2147484260" r:id="rId20"/>
    <p:sldLayoutId id="2147484261" r:id="rId21"/>
    <p:sldLayoutId id="2147484262" r:id="rId22"/>
    <p:sldLayoutId id="2147484263" r:id="rId23"/>
    <p:sldLayoutId id="2147484264" r:id="rId24"/>
    <p:sldLayoutId id="2147484265" r:id="rId25"/>
    <p:sldLayoutId id="2147484266" r:id="rId26"/>
    <p:sldLayoutId id="2147484267" r:id="rId27"/>
    <p:sldLayoutId id="2147484268" r:id="rId28"/>
    <p:sldLayoutId id="2147484269" r:id="rId29"/>
    <p:sldLayoutId id="2147484270" r:id="rId30"/>
    <p:sldLayoutId id="2147484271" r:id="rId31"/>
    <p:sldLayoutId id="2147484272" r:id="rId32"/>
    <p:sldLayoutId id="2147484273" r:id="rId33"/>
    <p:sldLayoutId id="2147484275" r:id="rId34"/>
    <p:sldLayoutId id="2147484276" r:id="rId35"/>
    <p:sldLayoutId id="2147484277" r:id="rId36"/>
    <p:sldLayoutId id="2147484278" r:id="rId37"/>
    <p:sldLayoutId id="2147484279" r:id="rId38"/>
    <p:sldLayoutId id="2147484280" r:id="rId39"/>
    <p:sldLayoutId id="2147484281" r:id="rId40"/>
    <p:sldLayoutId id="2147484282" r:id="rId41"/>
    <p:sldLayoutId id="2147484283" r:id="rId42"/>
    <p:sldLayoutId id="2147484284" r:id="rId43"/>
    <p:sldLayoutId id="2147484285" r:id="rId44"/>
    <p:sldLayoutId id="2147484286" r:id="rId45"/>
    <p:sldLayoutId id="2147484287" r:id="rId46"/>
    <p:sldLayoutId id="2147484288" r:id="rId47"/>
    <p:sldLayoutId id="2147484289" r:id="rId48"/>
    <p:sldLayoutId id="2147484290" r:id="rId49"/>
    <p:sldLayoutId id="2147484291" r:id="rId50"/>
    <p:sldLayoutId id="2147484292" r:id="rId51"/>
    <p:sldLayoutId id="2147484293" r:id="rId52"/>
    <p:sldLayoutId id="2147484294" r:id="rId53"/>
    <p:sldLayoutId id="2147484296" r:id="rId54"/>
    <p:sldLayoutId id="2147484297" r:id="rId55"/>
    <p:sldLayoutId id="2147484299" r:id="rId56"/>
    <p:sldLayoutId id="2147484300" r:id="rId57"/>
    <p:sldLayoutId id="2147484301" r:id="rId58"/>
    <p:sldLayoutId id="2147484302" r:id="rId59"/>
    <p:sldLayoutId id="2147484303" r:id="rId60"/>
    <p:sldLayoutId id="2147484304" r:id="rId61"/>
    <p:sldLayoutId id="2147484305" r:id="rId62"/>
    <p:sldLayoutId id="2147484306" r:id="rId63"/>
    <p:sldLayoutId id="2147484307" r:id="rId64"/>
    <p:sldLayoutId id="2147484308" r:id="rId65"/>
    <p:sldLayoutId id="2147484309" r:id="rId66"/>
    <p:sldLayoutId id="2147484310" r:id="rId67"/>
    <p:sldLayoutId id="2147484311" r:id="rId68"/>
    <p:sldLayoutId id="2147484312" r:id="rId69"/>
    <p:sldLayoutId id="2147484313" r:id="rId70"/>
    <p:sldLayoutId id="2147484316" r:id="rId71"/>
    <p:sldLayoutId id="2147484317" r:id="rId72"/>
    <p:sldLayoutId id="2147484318" r:id="rId73"/>
    <p:sldLayoutId id="2147484319" r:id="rId74"/>
    <p:sldLayoutId id="2147484320" r:id="rId75"/>
  </p:sldLayoutIdLst>
  <p:transition>
    <p:fade/>
  </p:transition>
  <p:txStyles>
    <p:title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800" marR="0" indent="-342800" algn="l" defTabSz="932468"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029" marR="0" indent="-241229" algn="l" defTabSz="932468"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866"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397"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929" marR="0" indent="-228533" algn="l" defTabSz="932468"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4286"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521"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755"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990" indent="-233117" algn="l" defTabSz="93246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468" rtl="0" eaLnBrk="1" latinLnBrk="0" hangingPunct="1">
        <a:defRPr sz="1800" kern="1200">
          <a:solidFill>
            <a:schemeClr val="tx1"/>
          </a:solidFill>
          <a:latin typeface="+mn-lt"/>
          <a:ea typeface="+mn-ea"/>
          <a:cs typeface="+mn-cs"/>
        </a:defRPr>
      </a:lvl1pPr>
      <a:lvl2pPr marL="466235" algn="l" defTabSz="932468" rtl="0" eaLnBrk="1" latinLnBrk="0" hangingPunct="1">
        <a:defRPr sz="1800" kern="1200">
          <a:solidFill>
            <a:schemeClr val="tx1"/>
          </a:solidFill>
          <a:latin typeface="+mn-lt"/>
          <a:ea typeface="+mn-ea"/>
          <a:cs typeface="+mn-cs"/>
        </a:defRPr>
      </a:lvl2pPr>
      <a:lvl3pPr marL="932468" algn="l" defTabSz="932468" rtl="0" eaLnBrk="1" latinLnBrk="0" hangingPunct="1">
        <a:defRPr sz="1800" kern="1200">
          <a:solidFill>
            <a:schemeClr val="tx1"/>
          </a:solidFill>
          <a:latin typeface="+mn-lt"/>
          <a:ea typeface="+mn-ea"/>
          <a:cs typeface="+mn-cs"/>
        </a:defRPr>
      </a:lvl3pPr>
      <a:lvl4pPr marL="1398702" algn="l" defTabSz="932468" rtl="0" eaLnBrk="1" latinLnBrk="0" hangingPunct="1">
        <a:defRPr sz="1800" kern="1200">
          <a:solidFill>
            <a:schemeClr val="tx1"/>
          </a:solidFill>
          <a:latin typeface="+mn-lt"/>
          <a:ea typeface="+mn-ea"/>
          <a:cs typeface="+mn-cs"/>
        </a:defRPr>
      </a:lvl4pPr>
      <a:lvl5pPr marL="1864936" algn="l" defTabSz="932468" rtl="0" eaLnBrk="1" latinLnBrk="0" hangingPunct="1">
        <a:defRPr sz="1800" kern="1200">
          <a:solidFill>
            <a:schemeClr val="tx1"/>
          </a:solidFill>
          <a:latin typeface="+mn-lt"/>
          <a:ea typeface="+mn-ea"/>
          <a:cs typeface="+mn-cs"/>
        </a:defRPr>
      </a:lvl5pPr>
      <a:lvl6pPr marL="2331170" algn="l" defTabSz="932468" rtl="0" eaLnBrk="1" latinLnBrk="0" hangingPunct="1">
        <a:defRPr sz="1800" kern="1200">
          <a:solidFill>
            <a:schemeClr val="tx1"/>
          </a:solidFill>
          <a:latin typeface="+mn-lt"/>
          <a:ea typeface="+mn-ea"/>
          <a:cs typeface="+mn-cs"/>
        </a:defRPr>
      </a:lvl6pPr>
      <a:lvl7pPr marL="2797404" algn="l" defTabSz="932468" rtl="0" eaLnBrk="1" latinLnBrk="0" hangingPunct="1">
        <a:defRPr sz="1800" kern="1200">
          <a:solidFill>
            <a:schemeClr val="tx1"/>
          </a:solidFill>
          <a:latin typeface="+mn-lt"/>
          <a:ea typeface="+mn-ea"/>
          <a:cs typeface="+mn-cs"/>
        </a:defRPr>
      </a:lvl7pPr>
      <a:lvl8pPr marL="3263638" algn="l" defTabSz="932468" rtl="0" eaLnBrk="1" latinLnBrk="0" hangingPunct="1">
        <a:defRPr sz="1800" kern="1200">
          <a:solidFill>
            <a:schemeClr val="tx1"/>
          </a:solidFill>
          <a:latin typeface="+mn-lt"/>
          <a:ea typeface="+mn-ea"/>
          <a:cs typeface="+mn-cs"/>
        </a:defRPr>
      </a:lvl8pPr>
      <a:lvl9pPr marL="3729872" algn="l" defTabSz="932468"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42" y="295278"/>
            <a:ext cx="11889564" cy="917575"/>
          </a:xfrm>
          <a:prstGeom prst="rect">
            <a:avLst/>
          </a:prstGeom>
        </p:spPr>
        <p:txBody>
          <a:bodyPr vert="horz" wrap="square" lIns="146260" tIns="91413" rIns="146260" bIns="91413"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1" y="1212855"/>
            <a:ext cx="11887198" cy="2121397"/>
          </a:xfrm>
          <a:prstGeom prst="rect">
            <a:avLst/>
          </a:prstGeom>
        </p:spPr>
        <p:txBody>
          <a:bodyPr vert="horz" wrap="square" lIns="146260" tIns="91413" rIns="146260" bIns="91413"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900778"/>
      </p:ext>
    </p:extLst>
  </p:cSld>
  <p:clrMap bg1="lt1" tx1="dk1" bg2="lt2" tx2="dk2" accent1="accent1" accent2="accent2" accent3="accent3" accent4="accent4" accent5="accent5" accent6="accent6" hlink="hlink" folHlink="folHlink"/>
  <p:sldLayoutIdLst>
    <p:sldLayoutId id="2147484325" r:id="rId1"/>
    <p:sldLayoutId id="2147484326" r:id="rId2"/>
    <p:sldLayoutId id="2147484327" r:id="rId3"/>
    <p:sldLayoutId id="2147484328" r:id="rId4"/>
    <p:sldLayoutId id="2147484329" r:id="rId5"/>
    <p:sldLayoutId id="2147484330" r:id="rId6"/>
    <p:sldLayoutId id="2147484331" r:id="rId7"/>
    <p:sldLayoutId id="2147484332" r:id="rId8"/>
    <p:sldLayoutId id="2147484333" r:id="rId9"/>
    <p:sldLayoutId id="2147484334" r:id="rId10"/>
    <p:sldLayoutId id="2147484335" r:id="rId11"/>
    <p:sldLayoutId id="2147484336" r:id="rId12"/>
    <p:sldLayoutId id="2147484337" r:id="rId13"/>
    <p:sldLayoutId id="2147484338" r:id="rId14"/>
    <p:sldLayoutId id="2147484339" r:id="rId15"/>
    <p:sldLayoutId id="2147484340" r:id="rId16"/>
    <p:sldLayoutId id="2147484341" r:id="rId17"/>
    <p:sldLayoutId id="2147484342" r:id="rId18"/>
    <p:sldLayoutId id="2147484343" r:id="rId19"/>
    <p:sldLayoutId id="2147484344" r:id="rId20"/>
    <p:sldLayoutId id="2147484345" r:id="rId21"/>
    <p:sldLayoutId id="2147484346" r:id="rId22"/>
    <p:sldLayoutId id="2147484347" r:id="rId23"/>
    <p:sldLayoutId id="2147484348" r:id="rId24"/>
    <p:sldLayoutId id="2147484349" r:id="rId25"/>
    <p:sldLayoutId id="2147484350" r:id="rId26"/>
    <p:sldLayoutId id="2147484351" r:id="rId27"/>
    <p:sldLayoutId id="2147484352" r:id="rId28"/>
    <p:sldLayoutId id="2147484353" r:id="rId29"/>
    <p:sldLayoutId id="2147484354" r:id="rId30"/>
    <p:sldLayoutId id="2147484355" r:id="rId31"/>
    <p:sldLayoutId id="2147484356" r:id="rId32"/>
    <p:sldLayoutId id="2147484357" r:id="rId33"/>
    <p:sldLayoutId id="2147484358" r:id="rId34"/>
    <p:sldLayoutId id="2147484359" r:id="rId35"/>
    <p:sldLayoutId id="2147484360" r:id="rId36"/>
    <p:sldLayoutId id="2147484361" r:id="rId37"/>
  </p:sldLayoutIdLst>
  <p:transition>
    <p:fade/>
  </p:transition>
  <p:txStyles>
    <p:titleStyle>
      <a:lvl1pPr algn="l" defTabSz="932289" rtl="0" eaLnBrk="1" latinLnBrk="0" hangingPunct="1">
        <a:lnSpc>
          <a:spcPct val="90000"/>
        </a:lnSpc>
        <a:spcBef>
          <a:spcPct val="0"/>
        </a:spcBef>
        <a:buNone/>
        <a:defRPr lang="en-US" sz="5399"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734" marR="0" indent="-342734" algn="l" defTabSz="932289"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gradFill>
            <a:gsLst>
              <a:gs pos="1250">
                <a:schemeClr val="tx1"/>
              </a:gs>
              <a:gs pos="100000">
                <a:schemeClr val="tx1"/>
              </a:gs>
            </a:gsLst>
            <a:lin ang="5400000" scaled="0"/>
          </a:gradFill>
          <a:latin typeface="+mj-lt"/>
          <a:ea typeface="+mn-ea"/>
          <a:cs typeface="+mn-cs"/>
        </a:defRPr>
      </a:lvl1pPr>
      <a:lvl2pPr marL="583917" marR="0" indent="-241183" algn="l" defTabSz="93228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99713"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200"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6687" marR="0" indent="-228489" algn="l" defTabSz="93228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379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2993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084"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229" indent="-233073" algn="l" defTabSz="93228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289" rtl="0" eaLnBrk="1" latinLnBrk="0" hangingPunct="1">
        <a:defRPr sz="1800" kern="1200">
          <a:solidFill>
            <a:schemeClr val="tx1"/>
          </a:solidFill>
          <a:latin typeface="+mn-lt"/>
          <a:ea typeface="+mn-ea"/>
          <a:cs typeface="+mn-cs"/>
        </a:defRPr>
      </a:lvl1pPr>
      <a:lvl2pPr marL="466145" algn="l" defTabSz="932289" rtl="0" eaLnBrk="1" latinLnBrk="0" hangingPunct="1">
        <a:defRPr sz="1800" kern="1200">
          <a:solidFill>
            <a:schemeClr val="tx1"/>
          </a:solidFill>
          <a:latin typeface="+mn-lt"/>
          <a:ea typeface="+mn-ea"/>
          <a:cs typeface="+mn-cs"/>
        </a:defRPr>
      </a:lvl2pPr>
      <a:lvl3pPr marL="932289" algn="l" defTabSz="932289" rtl="0" eaLnBrk="1" latinLnBrk="0" hangingPunct="1">
        <a:defRPr sz="1800" kern="1200">
          <a:solidFill>
            <a:schemeClr val="tx1"/>
          </a:solidFill>
          <a:latin typeface="+mn-lt"/>
          <a:ea typeface="+mn-ea"/>
          <a:cs typeface="+mn-cs"/>
        </a:defRPr>
      </a:lvl3pPr>
      <a:lvl4pPr marL="1398434" algn="l" defTabSz="932289" rtl="0" eaLnBrk="1" latinLnBrk="0" hangingPunct="1">
        <a:defRPr sz="1800" kern="1200">
          <a:solidFill>
            <a:schemeClr val="tx1"/>
          </a:solidFill>
          <a:latin typeface="+mn-lt"/>
          <a:ea typeface="+mn-ea"/>
          <a:cs typeface="+mn-cs"/>
        </a:defRPr>
      </a:lvl4pPr>
      <a:lvl5pPr marL="1864578" algn="l" defTabSz="932289" rtl="0" eaLnBrk="1" latinLnBrk="0" hangingPunct="1">
        <a:defRPr sz="1800" kern="1200">
          <a:solidFill>
            <a:schemeClr val="tx1"/>
          </a:solidFill>
          <a:latin typeface="+mn-lt"/>
          <a:ea typeface="+mn-ea"/>
          <a:cs typeface="+mn-cs"/>
        </a:defRPr>
      </a:lvl5pPr>
      <a:lvl6pPr marL="2330722" algn="l" defTabSz="932289" rtl="0" eaLnBrk="1" latinLnBrk="0" hangingPunct="1">
        <a:defRPr sz="1800" kern="1200">
          <a:solidFill>
            <a:schemeClr val="tx1"/>
          </a:solidFill>
          <a:latin typeface="+mn-lt"/>
          <a:ea typeface="+mn-ea"/>
          <a:cs typeface="+mn-cs"/>
        </a:defRPr>
      </a:lvl6pPr>
      <a:lvl7pPr marL="2796867" algn="l" defTabSz="932289" rtl="0" eaLnBrk="1" latinLnBrk="0" hangingPunct="1">
        <a:defRPr sz="1800" kern="1200">
          <a:solidFill>
            <a:schemeClr val="tx1"/>
          </a:solidFill>
          <a:latin typeface="+mn-lt"/>
          <a:ea typeface="+mn-ea"/>
          <a:cs typeface="+mn-cs"/>
        </a:defRPr>
      </a:lvl7pPr>
      <a:lvl8pPr marL="3263011" algn="l" defTabSz="932289" rtl="0" eaLnBrk="1" latinLnBrk="0" hangingPunct="1">
        <a:defRPr sz="1800" kern="1200">
          <a:solidFill>
            <a:schemeClr val="tx1"/>
          </a:solidFill>
          <a:latin typeface="+mn-lt"/>
          <a:ea typeface="+mn-ea"/>
          <a:cs typeface="+mn-cs"/>
        </a:defRPr>
      </a:lvl8pPr>
      <a:lvl9pPr marL="3729156" algn="l" defTabSz="9322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22.xml"/><Relationship Id="rId4" Type="http://schemas.openxmlformats.org/officeDocument/2006/relationships/image" Target="../media/image36.jp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2.xml"/><Relationship Id="rId5" Type="http://schemas.openxmlformats.org/officeDocument/2006/relationships/image" Target="../media/image39.png"/><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invGray">
          <a:xfrm>
            <a:off x="10549717" y="6422126"/>
            <a:ext cx="1608781" cy="344673"/>
          </a:xfrm>
          <a:prstGeom prst="rect">
            <a:avLst/>
          </a:prstGeom>
        </p:spPr>
      </p:pic>
      <p:sp>
        <p:nvSpPr>
          <p:cNvPr id="5" name="Title 1"/>
          <p:cNvSpPr>
            <a:spLocks noGrp="1"/>
          </p:cNvSpPr>
          <p:nvPr>
            <p:ph type="title"/>
          </p:nvPr>
        </p:nvSpPr>
        <p:spPr/>
        <p:txBody>
          <a:bodyPr/>
          <a:lstStyle/>
          <a:p>
            <a:r>
              <a:rPr lang="" sz="7341" dirty="0"/>
              <a:t>Aplicaciones con </a:t>
            </a:r>
            <a:br>
              <a:rPr lang="" sz="7341" dirty="0"/>
            </a:br>
            <a:r>
              <a:rPr lang="" sz="7341" dirty="0"/>
              <a:t>Xamarin</a:t>
            </a:r>
            <a:br>
              <a:rPr lang="en-US" sz="7341" dirty="0"/>
            </a:br>
            <a:endParaRPr lang="en-US" sz="7341" dirty="0"/>
          </a:p>
        </p:txBody>
      </p:sp>
      <p:sp>
        <p:nvSpPr>
          <p:cNvPr id="6"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 sz="3264" b="1" dirty="0">
                <a:gradFill>
                  <a:gsLst>
                    <a:gs pos="1250">
                      <a:srgbClr val="FFFFFF"/>
                    </a:gs>
                    <a:gs pos="100000">
                      <a:srgbClr val="FFFFFF"/>
                    </a:gs>
                  </a:gsLst>
                  <a:lin ang="5400000" scaled="0"/>
                </a:gradFill>
              </a:rPr>
              <a:t>Nombre presentador</a:t>
            </a:r>
          </a:p>
          <a:p>
            <a:pPr marL="0" indent="0">
              <a:spcBef>
                <a:spcPts val="0"/>
              </a:spcBef>
              <a:buNone/>
            </a:pPr>
            <a:r>
              <a:rPr lang="" sz="3264" b="1" dirty="0">
                <a:gradFill>
                  <a:gsLst>
                    <a:gs pos="1250">
                      <a:srgbClr val="FFFFFF"/>
                    </a:gs>
                    <a:gs pos="100000">
                      <a:srgbClr val="FFFFFF"/>
                    </a:gs>
                  </a:gsLst>
                  <a:lin ang="5400000" scaled="0"/>
                </a:gradFill>
              </a:rPr>
              <a:t>Twitter</a:t>
            </a:r>
          </a:p>
          <a:p>
            <a:pPr marL="0" indent="0">
              <a:spcBef>
                <a:spcPts val="0"/>
              </a:spcBef>
              <a:buNone/>
            </a:pPr>
            <a:r>
              <a:rPr lang="" sz="3264" b="1" dirty="0">
                <a:gradFill>
                  <a:gsLst>
                    <a:gs pos="1250">
                      <a:srgbClr val="FFFFFF"/>
                    </a:gs>
                    <a:gs pos="100000">
                      <a:srgbClr val="FFFFFF"/>
                    </a:gs>
                  </a:gsLst>
                  <a:lin ang="5400000" scaled="0"/>
                </a:gradFill>
              </a:rPr>
              <a:t>Correo electrónico</a:t>
            </a: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380854852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1636222" y="1869501"/>
            <a:ext cx="9146103" cy="3980737"/>
            <a:chOff x="1447057" y="1742146"/>
            <a:chExt cx="9146103" cy="3980737"/>
          </a:xfrm>
        </p:grpSpPr>
        <p:sp>
          <p:nvSpPr>
            <p:cNvPr id="12" name="Rectangle 11"/>
            <p:cNvSpPr/>
            <p:nvPr/>
          </p:nvSpPr>
          <p:spPr bwMode="auto">
            <a:xfrm>
              <a:off x="1669938" y="4251702"/>
              <a:ext cx="4434840"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err="1">
                  <a:gradFill>
                    <a:gsLst>
                      <a:gs pos="0">
                        <a:schemeClr val="bg1"/>
                      </a:gs>
                      <a:gs pos="100000">
                        <a:schemeClr val="bg1"/>
                      </a:gs>
                    </a:gsLst>
                    <a:lin ang="16200000" scaled="0"/>
                  </a:gradFill>
                  <a:ea typeface="ＭＳ Ｐゴシック" charset="0"/>
                  <a:cs typeface="Source Sans Pro"/>
                </a:rPr>
                <a:t>Xamarin.iOS</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hace</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una</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compilación</a:t>
              </a:r>
              <a:r>
                <a:rPr lang="en-US" sz="2000" dirty="0">
                  <a:gradFill>
                    <a:gsLst>
                      <a:gs pos="0">
                        <a:schemeClr val="bg1"/>
                      </a:gs>
                      <a:gs pos="100000">
                        <a:schemeClr val="bg1"/>
                      </a:gs>
                    </a:gsLst>
                    <a:lin ang="16200000" scaled="0"/>
                  </a:gradFill>
                  <a:ea typeface="ＭＳ Ｐゴシック" charset="0"/>
                  <a:cs typeface="Source Sans Pro"/>
                </a:rPr>
                <a:t> Ahead Of Time (AOT) </a:t>
              </a:r>
              <a:r>
                <a:rPr lang="en-US" sz="2000" dirty="0" err="1">
                  <a:gradFill>
                    <a:gsLst>
                      <a:gs pos="0">
                        <a:schemeClr val="bg1"/>
                      </a:gs>
                      <a:gs pos="100000">
                        <a:schemeClr val="bg1"/>
                      </a:gs>
                    </a:gsLst>
                    <a:lin ang="16200000" scaled="0"/>
                  </a:gradFill>
                  <a:ea typeface="ＭＳ Ｐゴシック" charset="0"/>
                  <a:cs typeface="Source Sans Pro"/>
                </a:rPr>
                <a:t>completa</a:t>
              </a:r>
              <a:r>
                <a:rPr lang="en-US" sz="2000" dirty="0">
                  <a:gradFill>
                    <a:gsLst>
                      <a:gs pos="0">
                        <a:schemeClr val="bg1"/>
                      </a:gs>
                      <a:gs pos="100000">
                        <a:schemeClr val="bg1"/>
                      </a:gs>
                    </a:gsLst>
                    <a:lin ang="16200000" scaled="0"/>
                  </a:gradFill>
                  <a:ea typeface="ＭＳ Ｐゴシック" charset="0"/>
                  <a:cs typeface="Source Sans Pro"/>
                </a:rPr>
                <a:t> para producer un </a:t>
              </a:r>
              <a:r>
                <a:rPr lang="en-US" sz="2000" dirty="0" err="1">
                  <a:gradFill>
                    <a:gsLst>
                      <a:gs pos="0">
                        <a:schemeClr val="bg1"/>
                      </a:gs>
                      <a:gs pos="100000">
                        <a:schemeClr val="bg1"/>
                      </a:gs>
                    </a:gsLst>
                    <a:lin ang="16200000" scaled="0"/>
                  </a:gradFill>
                  <a:ea typeface="ＭＳ Ｐゴシック" charset="0"/>
                  <a:cs typeface="Source Sans Pro"/>
                </a:rPr>
                <a:t>binario</a:t>
              </a:r>
              <a:r>
                <a:rPr lang="en-US" sz="2000" dirty="0">
                  <a:gradFill>
                    <a:gsLst>
                      <a:gs pos="0">
                        <a:schemeClr val="bg1"/>
                      </a:gs>
                      <a:gs pos="100000">
                        <a:schemeClr val="bg1"/>
                      </a:gs>
                    </a:gsLst>
                    <a:lin ang="16200000" scaled="0"/>
                  </a:gradFill>
                  <a:ea typeface="ＭＳ Ｐゴシック" charset="0"/>
                  <a:cs typeface="Source Sans Pro"/>
                </a:rPr>
                <a:t> ARM </a:t>
              </a:r>
              <a:r>
                <a:rPr lang="en-US" sz="2000" dirty="0" err="1">
                  <a:gradFill>
                    <a:gsLst>
                      <a:gs pos="0">
                        <a:schemeClr val="bg1"/>
                      </a:gs>
                      <a:gs pos="100000">
                        <a:schemeClr val="bg1"/>
                      </a:gs>
                    </a:gsLst>
                    <a:lin ang="16200000" scaled="0"/>
                  </a:gradFill>
                  <a:ea typeface="ＭＳ Ｐゴシック" charset="0"/>
                  <a:cs typeface="Source Sans Pro"/>
                </a:rPr>
                <a:t>ya</a:t>
              </a:r>
              <a:r>
                <a:rPr lang="en-US" sz="2000" dirty="0">
                  <a:gradFill>
                    <a:gsLst>
                      <a:gs pos="0">
                        <a:schemeClr val="bg1"/>
                      </a:gs>
                      <a:gs pos="100000">
                        <a:schemeClr val="bg1"/>
                      </a:gs>
                    </a:gsLst>
                    <a:lin ang="16200000" scaled="0"/>
                  </a:gradFill>
                  <a:ea typeface="ＭＳ Ｐゴシック" charset="0"/>
                  <a:cs typeface="Source Sans Pro"/>
                </a:rPr>
                <a:t> </a:t>
              </a:r>
              <a:r>
                <a:rPr lang="en-US" sz="2000" dirty="0" err="1">
                  <a:gradFill>
                    <a:gsLst>
                      <a:gs pos="0">
                        <a:schemeClr val="bg1"/>
                      </a:gs>
                      <a:gs pos="100000">
                        <a:schemeClr val="bg1"/>
                      </a:gs>
                    </a:gsLst>
                    <a:lin ang="16200000" scaled="0"/>
                  </a:gradFill>
                  <a:ea typeface="ＭＳ Ｐゴシック" charset="0"/>
                  <a:cs typeface="Source Sans Pro"/>
                </a:rPr>
                <a:t>listo</a:t>
              </a:r>
              <a:r>
                <a:rPr lang="en-US" sz="2000" dirty="0">
                  <a:gradFill>
                    <a:gsLst>
                      <a:gs pos="0">
                        <a:schemeClr val="bg1"/>
                      </a:gs>
                      <a:gs pos="100000">
                        <a:schemeClr val="bg1"/>
                      </a:gs>
                    </a:gsLst>
                    <a:lin ang="16200000" scaled="0"/>
                  </a:gradFill>
                  <a:ea typeface="ＭＳ Ｐゴシック" charset="0"/>
                  <a:cs typeface="Source Sans Pro"/>
                </a:rPr>
                <a:t> para la Apple’s App Store</a:t>
              </a:r>
            </a:p>
          </p:txBody>
        </p:sp>
        <p:sp>
          <p:nvSpPr>
            <p:cNvPr id="15" name="Rectangle 14"/>
            <p:cNvSpPr/>
            <p:nvPr/>
          </p:nvSpPr>
          <p:spPr bwMode="auto">
            <a:xfrm>
              <a:off x="6139918" y="4251702"/>
              <a:ext cx="4453242" cy="147118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lvl="1" defTabSz="457011">
                <a:lnSpc>
                  <a:spcPct val="90000"/>
                </a:lnSpc>
                <a:defRPr/>
              </a:pPr>
              <a:r>
                <a:rPr lang="en-US" sz="2000" dirty="0">
                  <a:gradFill>
                    <a:gsLst>
                      <a:gs pos="0">
                        <a:schemeClr val="bg1"/>
                      </a:gs>
                      <a:gs pos="100000">
                        <a:schemeClr val="bg1"/>
                      </a:gs>
                    </a:gsLst>
                    <a:lin ang="16200000" scaled="0"/>
                  </a:gradFill>
                  <a:ea typeface="ＭＳ Ｐゴシック" charset="0"/>
                  <a:cs typeface="Source Sans Pro"/>
                </a:rPr>
                <a:t>Xamarin Android </a:t>
              </a:r>
              <a:r>
                <a:rPr lang="en-US" sz="2000" dirty="0" err="1">
                  <a:gradFill>
                    <a:gsLst>
                      <a:gs pos="0">
                        <a:schemeClr val="bg1"/>
                      </a:gs>
                      <a:gs pos="100000">
                        <a:schemeClr val="bg1"/>
                      </a:gs>
                    </a:gsLst>
                    <a:lin ang="16200000" scaled="0"/>
                  </a:gradFill>
                  <a:ea typeface="ＭＳ Ｐゴシック" charset="0"/>
                  <a:cs typeface="Source Sans Pro"/>
                </a:rPr>
                <a:t>toma</a:t>
              </a:r>
              <a:r>
                <a:rPr lang="en-US" sz="2000" dirty="0">
                  <a:gradFill>
                    <a:gsLst>
                      <a:gs pos="0">
                        <a:schemeClr val="bg1"/>
                      </a:gs>
                      <a:gs pos="100000">
                        <a:schemeClr val="bg1"/>
                      </a:gs>
                    </a:gsLst>
                    <a:lin ang="16200000" scaled="0"/>
                  </a:gradFill>
                  <a:ea typeface="ＭＳ Ｐゴシック" charset="0"/>
                  <a:cs typeface="Source Sans Pro"/>
                </a:rPr>
                <a:t> la </a:t>
              </a:r>
              <a:r>
                <a:rPr lang="en-US" sz="2000" dirty="0" err="1">
                  <a:gradFill>
                    <a:gsLst>
                      <a:gs pos="0">
                        <a:schemeClr val="bg1"/>
                      </a:gs>
                      <a:gs pos="100000">
                        <a:schemeClr val="bg1"/>
                      </a:gs>
                    </a:gsLst>
                    <a:lin ang="16200000" scaled="0"/>
                  </a:gradFill>
                  <a:ea typeface="ＭＳ Ｐゴシック" charset="0"/>
                  <a:cs typeface="Source Sans Pro"/>
                </a:rPr>
                <a:t>ventaja</a:t>
              </a:r>
              <a:r>
                <a:rPr lang="en-US" sz="2000" dirty="0">
                  <a:gradFill>
                    <a:gsLst>
                      <a:gs pos="0">
                        <a:schemeClr val="bg1"/>
                      </a:gs>
                      <a:gs pos="100000">
                        <a:schemeClr val="bg1"/>
                      </a:gs>
                    </a:gsLst>
                    <a:lin ang="16200000" scaled="0"/>
                  </a:gradFill>
                  <a:ea typeface="ＭＳ Ｐゴシック" charset="0"/>
                  <a:cs typeface="Source Sans Pro"/>
                </a:rPr>
                <a:t> de la </a:t>
              </a:r>
              <a:r>
                <a:rPr lang="en-US" sz="2000" dirty="0" err="1">
                  <a:gradFill>
                    <a:gsLst>
                      <a:gs pos="0">
                        <a:schemeClr val="bg1"/>
                      </a:gs>
                      <a:gs pos="100000">
                        <a:schemeClr val="bg1"/>
                      </a:gs>
                    </a:gsLst>
                    <a:lin ang="16200000" scaled="0"/>
                  </a:gradFill>
                  <a:ea typeface="ＭＳ Ｐゴシック" charset="0"/>
                  <a:cs typeface="Source Sans Pro"/>
                </a:rPr>
                <a:t>compilación</a:t>
              </a:r>
              <a:r>
                <a:rPr lang="en-US" sz="2000" dirty="0">
                  <a:gradFill>
                    <a:gsLst>
                      <a:gs pos="0">
                        <a:schemeClr val="bg1"/>
                      </a:gs>
                      <a:gs pos="100000">
                        <a:schemeClr val="bg1"/>
                      </a:gs>
                    </a:gsLst>
                    <a:lin ang="16200000" scaled="0"/>
                  </a:gradFill>
                  <a:ea typeface="ＭＳ Ｐゴシック" charset="0"/>
                  <a:cs typeface="Source Sans Pro"/>
                </a:rPr>
                <a:t> Just In Time (JIT) en el </a:t>
              </a:r>
              <a:r>
                <a:rPr lang="en-US" sz="2000" dirty="0" err="1">
                  <a:gradFill>
                    <a:gsLst>
                      <a:gs pos="0">
                        <a:schemeClr val="bg1"/>
                      </a:gs>
                      <a:gs pos="100000">
                        <a:schemeClr val="bg1"/>
                      </a:gs>
                    </a:gsLst>
                    <a:lin ang="16200000" scaled="0"/>
                  </a:gradFill>
                  <a:ea typeface="ＭＳ Ｐゴシック" charset="0"/>
                  <a:cs typeface="Source Sans Pro"/>
                </a:rPr>
                <a:t>dispositivo</a:t>
              </a:r>
              <a:r>
                <a:rPr lang="en-US" sz="2000" dirty="0">
                  <a:gradFill>
                    <a:gsLst>
                      <a:gs pos="0">
                        <a:schemeClr val="bg1"/>
                      </a:gs>
                      <a:gs pos="100000">
                        <a:schemeClr val="bg1"/>
                      </a:gs>
                    </a:gsLst>
                    <a:lin ang="16200000" scaled="0"/>
                  </a:gradFill>
                  <a:ea typeface="ＭＳ Ｐゴシック" charset="0"/>
                  <a:cs typeface="Source Sans Pro"/>
                </a:rPr>
                <a:t> Android</a:t>
              </a:r>
            </a:p>
          </p:txBody>
        </p:sp>
        <p:sp>
          <p:nvSpPr>
            <p:cNvPr id="5" name="Rectangle 4"/>
            <p:cNvSpPr/>
            <p:nvPr/>
          </p:nvSpPr>
          <p:spPr bwMode="auto">
            <a:xfrm>
              <a:off x="1669056" y="1742146"/>
              <a:ext cx="8923663" cy="2478024"/>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Presentation_vs02_AOT_nobg.png"/>
            <p:cNvPicPr>
              <a:picLocks noChangeAspect="1"/>
            </p:cNvPicPr>
            <p:nvPr/>
          </p:nvPicPr>
          <p:blipFill rotWithShape="1">
            <a:blip r:embed="rId3">
              <a:extLst>
                <a:ext uri="{28A0092B-C50C-407E-A947-70E740481C1C}">
                  <a14:useLocalDpi xmlns:a14="http://schemas.microsoft.com/office/drawing/2010/main" val="0"/>
                </a:ext>
              </a:extLst>
            </a:blip>
            <a:srcRect t="20199" b="34192"/>
            <a:stretch/>
          </p:blipFill>
          <p:spPr>
            <a:xfrm>
              <a:off x="1447057" y="1755722"/>
              <a:ext cx="8923663" cy="2346024"/>
            </a:xfrm>
            <a:prstGeom prst="rect">
              <a:avLst/>
            </a:prstGeom>
          </p:spPr>
        </p:pic>
      </p:grpSp>
      <p:sp>
        <p:nvSpPr>
          <p:cNvPr id="3" name="TextBox 2"/>
          <p:cNvSpPr txBox="1"/>
          <p:nvPr/>
        </p:nvSpPr>
        <p:spPr>
          <a:xfrm>
            <a:off x="-2165048" y="4251702"/>
            <a:ext cx="184666" cy="369332"/>
          </a:xfrm>
          <a:prstGeom prst="rect">
            <a:avLst/>
          </a:prstGeom>
          <a:noFill/>
        </p:spPr>
        <p:txBody>
          <a:bodyPr wrap="none" rtlCol="0">
            <a:spAutoFit/>
          </a:bodyPr>
          <a:lstStyle/>
          <a:p>
            <a:endParaRPr lang="en-US" dirty="0"/>
          </a:p>
        </p:txBody>
      </p:sp>
      <p:sp>
        <p:nvSpPr>
          <p:cNvPr id="9" name="Title 1"/>
          <p:cNvSpPr>
            <a:spLocks noGrp="1"/>
          </p:cNvSpPr>
          <p:nvPr>
            <p:ph type="title"/>
          </p:nvPr>
        </p:nvSpPr>
        <p:spPr/>
        <p:txBody>
          <a:bodyPr/>
          <a:lstStyle/>
          <a:p>
            <a:r>
              <a:rPr lang="en-US" dirty="0" err="1"/>
              <a:t>Compilación</a:t>
            </a:r>
            <a:r>
              <a:rPr lang="en-US" dirty="0"/>
              <a:t> </a:t>
            </a:r>
            <a:r>
              <a:rPr lang="en-US" dirty="0" err="1"/>
              <a:t>nativa</a:t>
            </a:r>
            <a:r>
              <a:rPr lang="en-US" dirty="0"/>
              <a:t>, </a:t>
            </a:r>
            <a:r>
              <a:rPr lang="en-US" dirty="0" err="1"/>
              <a:t>rendimiento</a:t>
            </a:r>
            <a:r>
              <a:rPr lang="en-US" dirty="0"/>
              <a:t> </a:t>
            </a:r>
            <a:r>
              <a:rPr lang="en-US" dirty="0" err="1"/>
              <a:t>nativo</a:t>
            </a:r>
            <a:endParaRPr lang="en-US" dirty="0"/>
          </a:p>
        </p:txBody>
      </p:sp>
    </p:spTree>
    <p:extLst>
      <p:ext uri="{BB962C8B-B14F-4D97-AF65-F5344CB8AC3E}">
        <p14:creationId xmlns:p14="http://schemas.microsoft.com/office/powerpoint/2010/main" val="57423049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itle 1"/>
          <p:cNvSpPr>
            <a:spLocks noGrp="1"/>
          </p:cNvSpPr>
          <p:nvPr>
            <p:ph type="title"/>
          </p:nvPr>
        </p:nvSpPr>
        <p:spPr/>
        <p:txBody>
          <a:bodyPr/>
          <a:lstStyle/>
          <a:p>
            <a:r>
              <a:rPr lang="en-US" sz="5200" dirty="0" err="1"/>
              <a:t>Más</a:t>
            </a:r>
            <a:r>
              <a:rPr lang="en-US" sz="5200" dirty="0"/>
              <a:t> </a:t>
            </a:r>
            <a:r>
              <a:rPr lang="en-US" sz="5200" dirty="0" err="1"/>
              <a:t>reutilización</a:t>
            </a:r>
            <a:r>
              <a:rPr lang="en-US" sz="5200" dirty="0"/>
              <a:t> de </a:t>
            </a:r>
            <a:r>
              <a:rPr lang="en-US" sz="5200" dirty="0" err="1"/>
              <a:t>código</a:t>
            </a:r>
            <a:br>
              <a:rPr lang="en-US" dirty="0"/>
            </a:br>
            <a:endParaRPr lang="en-US" dirty="0"/>
          </a:p>
        </p:txBody>
      </p:sp>
      <p:sp>
        <p:nvSpPr>
          <p:cNvPr id="5" name="Text Placeholder 4"/>
          <p:cNvSpPr>
            <a:spLocks noGrp="1"/>
          </p:cNvSpPr>
          <p:nvPr>
            <p:ph type="body" sz="quarter" idx="10"/>
          </p:nvPr>
        </p:nvSpPr>
        <p:spPr>
          <a:xfrm>
            <a:off x="274638" y="1212851"/>
            <a:ext cx="11887200" cy="738609"/>
          </a:xfrm>
        </p:spPr>
        <p:txBody>
          <a:bodyPr/>
          <a:lstStyle/>
          <a:p>
            <a:r>
              <a:rPr lang="en-US" b="1" dirty="0" err="1">
                <a:gradFill>
                  <a:gsLst>
                    <a:gs pos="0">
                      <a:schemeClr val="accent2"/>
                    </a:gs>
                    <a:gs pos="100000">
                      <a:schemeClr val="accent2"/>
                    </a:gs>
                  </a:gsLst>
                  <a:lin ang="16200000" scaled="0"/>
                </a:gradFill>
              </a:rPr>
              <a:t>Estadísticas</a:t>
            </a:r>
            <a:r>
              <a:rPr lang="en-US" b="1" dirty="0">
                <a:gradFill>
                  <a:gsLst>
                    <a:gs pos="0">
                      <a:schemeClr val="accent2"/>
                    </a:gs>
                    <a:gs pos="100000">
                      <a:schemeClr val="accent2"/>
                    </a:gs>
                  </a:gsLst>
                  <a:lin ang="16200000" scaled="0"/>
                </a:gradFill>
              </a:rPr>
              <a:t> de </a:t>
            </a:r>
            <a:r>
              <a:rPr lang="en-US" b="1" dirty="0" err="1">
                <a:gradFill>
                  <a:gsLst>
                    <a:gs pos="0">
                      <a:schemeClr val="accent2"/>
                    </a:gs>
                    <a:gs pos="100000">
                      <a:schemeClr val="accent2"/>
                    </a:gs>
                  </a:gsLst>
                  <a:lin ang="16200000" scaled="0"/>
                </a:gradFill>
              </a:rPr>
              <a:t>reutilización</a:t>
            </a:r>
            <a:r>
              <a:rPr lang="en-US" b="1" dirty="0">
                <a:gradFill>
                  <a:gsLst>
                    <a:gs pos="0">
                      <a:schemeClr val="accent2"/>
                    </a:gs>
                    <a:gs pos="100000">
                      <a:schemeClr val="accent2"/>
                    </a:gs>
                  </a:gsLst>
                  <a:lin ang="16200000" scaled="0"/>
                </a:gradFill>
              </a:rPr>
              <a:t> de </a:t>
            </a:r>
            <a:r>
              <a:rPr lang="en-US" b="1" dirty="0" err="1">
                <a:gradFill>
                  <a:gsLst>
                    <a:gs pos="0">
                      <a:schemeClr val="accent2"/>
                    </a:gs>
                    <a:gs pos="100000">
                      <a:schemeClr val="accent2"/>
                    </a:gs>
                  </a:gsLst>
                  <a:lin ang="16200000" scaled="0"/>
                </a:gradFill>
              </a:rPr>
              <a:t>código</a:t>
            </a:r>
            <a:r>
              <a:rPr lang="en-US" b="1" dirty="0">
                <a:gradFill>
                  <a:gsLst>
                    <a:gs pos="0">
                      <a:schemeClr val="accent2"/>
                    </a:gs>
                    <a:gs pos="100000">
                      <a:schemeClr val="accent2"/>
                    </a:gs>
                  </a:gsLst>
                  <a:lin ang="16200000" scaled="0"/>
                </a:gradFill>
              </a:rPr>
              <a:t> con Xamarin:</a:t>
            </a:r>
            <a:endParaRPr lang="en-US" dirty="0">
              <a:gradFill>
                <a:gsLst>
                  <a:gs pos="0">
                    <a:schemeClr val="accent2"/>
                  </a:gs>
                  <a:gs pos="100000">
                    <a:schemeClr val="accent2"/>
                  </a:gs>
                </a:gsLst>
                <a:lin ang="16200000" scaled="0"/>
              </a:gradFill>
            </a:endParaRPr>
          </a:p>
        </p:txBody>
      </p:sp>
      <p:graphicFrame>
        <p:nvGraphicFramePr>
          <p:cNvPr id="11" name="Chart 10"/>
          <p:cNvGraphicFramePr/>
          <p:nvPr>
            <p:extLst>
              <p:ext uri="{D42A27DB-BD31-4B8C-83A1-F6EECF244321}">
                <p14:modId xmlns:p14="http://schemas.microsoft.com/office/powerpoint/2010/main" val="451922045"/>
              </p:ext>
            </p:extLst>
          </p:nvPr>
        </p:nvGraphicFramePr>
        <p:xfrm>
          <a:off x="-680893" y="2462435"/>
          <a:ext cx="4072448" cy="2714965"/>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5" name="Chart 14"/>
          <p:cNvGraphicFramePr/>
          <p:nvPr>
            <p:extLst>
              <p:ext uri="{D42A27DB-BD31-4B8C-83A1-F6EECF244321}">
                <p14:modId xmlns:p14="http://schemas.microsoft.com/office/powerpoint/2010/main" val="2616993380"/>
              </p:ext>
            </p:extLst>
          </p:nvPr>
        </p:nvGraphicFramePr>
        <p:xfrm>
          <a:off x="2482599" y="2462435"/>
          <a:ext cx="4072448" cy="2714965"/>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6" name="Chart 15"/>
          <p:cNvGraphicFramePr/>
          <p:nvPr>
            <p:extLst>
              <p:ext uri="{D42A27DB-BD31-4B8C-83A1-F6EECF244321}">
                <p14:modId xmlns:p14="http://schemas.microsoft.com/office/powerpoint/2010/main" val="90638827"/>
              </p:ext>
            </p:extLst>
          </p:nvPr>
        </p:nvGraphicFramePr>
        <p:xfrm>
          <a:off x="5646091" y="2462435"/>
          <a:ext cx="4072448" cy="271496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9" name="Chart 18"/>
          <p:cNvGraphicFramePr/>
          <p:nvPr>
            <p:extLst>
              <p:ext uri="{D42A27DB-BD31-4B8C-83A1-F6EECF244321}">
                <p14:modId xmlns:p14="http://schemas.microsoft.com/office/powerpoint/2010/main" val="997900437"/>
              </p:ext>
            </p:extLst>
          </p:nvPr>
        </p:nvGraphicFramePr>
        <p:xfrm>
          <a:off x="8809583" y="2462435"/>
          <a:ext cx="4072448" cy="2714965"/>
        </p:xfrm>
        <a:graphic>
          <a:graphicData uri="http://schemas.openxmlformats.org/drawingml/2006/chart">
            <c:chart xmlns:c="http://schemas.openxmlformats.org/drawingml/2006/chart" xmlns:r="http://schemas.openxmlformats.org/officeDocument/2006/relationships" r:id="rId6"/>
          </a:graphicData>
        </a:graphic>
      </p:graphicFrame>
      <p:grpSp>
        <p:nvGrpSpPr>
          <p:cNvPr id="24" name="Group 23"/>
          <p:cNvGrpSpPr/>
          <p:nvPr/>
        </p:nvGrpSpPr>
        <p:grpSpPr>
          <a:xfrm>
            <a:off x="4265801" y="5419417"/>
            <a:ext cx="3751046" cy="489365"/>
            <a:chOff x="2559512" y="6231267"/>
            <a:chExt cx="3751046" cy="489365"/>
          </a:xfrm>
        </p:grpSpPr>
        <p:grpSp>
          <p:nvGrpSpPr>
            <p:cNvPr id="14" name="Group 13"/>
            <p:cNvGrpSpPr/>
            <p:nvPr/>
          </p:nvGrpSpPr>
          <p:grpSpPr>
            <a:xfrm>
              <a:off x="2559512" y="6231267"/>
              <a:ext cx="1401873" cy="489365"/>
              <a:chOff x="2559512" y="6231267"/>
              <a:chExt cx="1401873" cy="489365"/>
            </a:xfrm>
          </p:grpSpPr>
          <p:sp>
            <p:nvSpPr>
              <p:cNvPr id="12" name="Rectangle 11"/>
              <p:cNvSpPr/>
              <p:nvPr/>
            </p:nvSpPr>
            <p:spPr bwMode="auto">
              <a:xfrm>
                <a:off x="2559512" y="6337738"/>
                <a:ext cx="274320" cy="27432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TextBox 12"/>
              <p:cNvSpPr txBox="1"/>
              <p:nvPr/>
            </p:nvSpPr>
            <p:spPr>
              <a:xfrm>
                <a:off x="2833832" y="6231267"/>
                <a:ext cx="112755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App logic</a:t>
                </a:r>
              </a:p>
            </p:txBody>
          </p:sp>
        </p:grpSp>
        <p:grpSp>
          <p:nvGrpSpPr>
            <p:cNvPr id="23" name="Group 22"/>
            <p:cNvGrpSpPr/>
            <p:nvPr/>
          </p:nvGrpSpPr>
          <p:grpSpPr>
            <a:xfrm>
              <a:off x="4130845" y="6231267"/>
              <a:ext cx="2179713" cy="489365"/>
              <a:chOff x="6784671" y="6231267"/>
              <a:chExt cx="2179713" cy="489365"/>
            </a:xfrm>
          </p:grpSpPr>
          <p:sp>
            <p:nvSpPr>
              <p:cNvPr id="21" name="Rectangle 20"/>
              <p:cNvSpPr/>
              <p:nvPr/>
            </p:nvSpPr>
            <p:spPr bwMode="auto">
              <a:xfrm>
                <a:off x="6784671" y="6337738"/>
                <a:ext cx="274320" cy="27432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2" name="TextBox 21"/>
              <p:cNvSpPr txBox="1"/>
              <p:nvPr/>
            </p:nvSpPr>
            <p:spPr>
              <a:xfrm>
                <a:off x="7058991" y="6231267"/>
                <a:ext cx="1905393" cy="489365"/>
              </a:xfrm>
              <a:prstGeom prst="rect">
                <a:avLst/>
              </a:prstGeom>
              <a:noFill/>
            </p:spPr>
            <p:txBody>
              <a:bodyPr wrap="none" lIns="182880" tIns="146304" rIns="182880" bIns="146304" rtlCol="0">
                <a:spAutoFit/>
              </a:bodyPr>
              <a:lstStyle/>
              <a:p>
                <a:pPr>
                  <a:lnSpc>
                    <a:spcPct val="90000"/>
                  </a:lnSpc>
                </a:pPr>
                <a:r>
                  <a:rPr lang="en-US" sz="1400" dirty="0">
                    <a:gradFill>
                      <a:gsLst>
                        <a:gs pos="0">
                          <a:schemeClr val="tx2"/>
                        </a:gs>
                        <a:gs pos="100000">
                          <a:schemeClr val="tx2"/>
                        </a:gs>
                      </a:gsLst>
                      <a:lin ang="16200000" scaled="0"/>
                    </a:gradFill>
                    <a:latin typeface="+mn-lt"/>
                    <a:ea typeface="+mn-ea"/>
                    <a:cs typeface="+mn-cs"/>
                  </a:rPr>
                  <a:t>User interface code</a:t>
                </a:r>
              </a:p>
            </p:txBody>
          </p:sp>
        </p:grpSp>
      </p:grpSp>
      <p:sp>
        <p:nvSpPr>
          <p:cNvPr id="27" name="TextBox 26"/>
          <p:cNvSpPr txBox="1"/>
          <p:nvPr/>
        </p:nvSpPr>
        <p:spPr>
          <a:xfrm>
            <a:off x="101915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70%</a:t>
            </a:r>
          </a:p>
        </p:txBody>
      </p:sp>
      <p:sp>
        <p:nvSpPr>
          <p:cNvPr id="28" name="TextBox 27"/>
          <p:cNvSpPr txBox="1"/>
          <p:nvPr/>
        </p:nvSpPr>
        <p:spPr>
          <a:xfrm>
            <a:off x="614876"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30%</a:t>
            </a:r>
          </a:p>
        </p:txBody>
      </p:sp>
      <p:sp>
        <p:nvSpPr>
          <p:cNvPr id="29" name="TextBox 28"/>
          <p:cNvSpPr txBox="1"/>
          <p:nvPr/>
        </p:nvSpPr>
        <p:spPr>
          <a:xfrm>
            <a:off x="4237956"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86%</a:t>
            </a:r>
          </a:p>
        </p:txBody>
      </p:sp>
      <p:sp>
        <p:nvSpPr>
          <p:cNvPr id="30" name="TextBox 29"/>
          <p:cNvSpPr txBox="1"/>
          <p:nvPr/>
        </p:nvSpPr>
        <p:spPr>
          <a:xfrm>
            <a:off x="3806540"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14%</a:t>
            </a:r>
          </a:p>
        </p:txBody>
      </p:sp>
      <p:sp>
        <p:nvSpPr>
          <p:cNvPr id="31" name="TextBox 30"/>
          <p:cNvSpPr txBox="1"/>
          <p:nvPr/>
        </p:nvSpPr>
        <p:spPr>
          <a:xfrm>
            <a:off x="7427694"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85%</a:t>
            </a:r>
          </a:p>
        </p:txBody>
      </p:sp>
      <p:sp>
        <p:nvSpPr>
          <p:cNvPr id="32" name="TextBox 31"/>
          <p:cNvSpPr txBox="1"/>
          <p:nvPr/>
        </p:nvSpPr>
        <p:spPr>
          <a:xfrm>
            <a:off x="6998204"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15%</a:t>
            </a:r>
          </a:p>
        </p:txBody>
      </p:sp>
      <p:sp>
        <p:nvSpPr>
          <p:cNvPr id="33" name="TextBox 32"/>
          <p:cNvSpPr txBox="1"/>
          <p:nvPr/>
        </p:nvSpPr>
        <p:spPr>
          <a:xfrm>
            <a:off x="10617432" y="425571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88%</a:t>
            </a:r>
          </a:p>
        </p:txBody>
      </p:sp>
      <p:sp>
        <p:nvSpPr>
          <p:cNvPr id="34" name="TextBox 33"/>
          <p:cNvSpPr txBox="1"/>
          <p:nvPr/>
        </p:nvSpPr>
        <p:spPr>
          <a:xfrm>
            <a:off x="10189869" y="3137033"/>
            <a:ext cx="808555" cy="544765"/>
          </a:xfrm>
          <a:prstGeom prst="rect">
            <a:avLst/>
          </a:prstGeom>
          <a:noFill/>
        </p:spPr>
        <p:txBody>
          <a:bodyPr wrap="none" lIns="182880" tIns="146304" rIns="182880" bIns="146304" rtlCol="0">
            <a:spAutoFit/>
          </a:bodyPr>
          <a:lstStyle/>
          <a:p>
            <a:pPr>
              <a:lnSpc>
                <a:spcPct val="90000"/>
              </a:lnSpc>
            </a:pPr>
            <a:r>
              <a:rPr lang="en-US" dirty="0">
                <a:gradFill>
                  <a:gsLst>
                    <a:gs pos="0">
                      <a:schemeClr val="bg1"/>
                    </a:gs>
                    <a:gs pos="100000">
                      <a:schemeClr val="bg1"/>
                    </a:gs>
                  </a:gsLst>
                  <a:lin ang="16200000" scaled="0"/>
                </a:gradFill>
                <a:latin typeface="+mn-lt"/>
                <a:ea typeface="+mn-ea"/>
                <a:cs typeface="+mn-cs"/>
              </a:rPr>
              <a:t>12%</a:t>
            </a:r>
          </a:p>
        </p:txBody>
      </p:sp>
      <p:sp>
        <p:nvSpPr>
          <p:cNvPr id="2" name="Rectangle 1"/>
          <p:cNvSpPr/>
          <p:nvPr/>
        </p:nvSpPr>
        <p:spPr>
          <a:xfrm>
            <a:off x="1680043" y="6015253"/>
            <a:ext cx="9076390" cy="369332"/>
          </a:xfrm>
          <a:prstGeom prst="rect">
            <a:avLst/>
          </a:prstGeom>
        </p:spPr>
        <p:txBody>
          <a:bodyPr wrap="square">
            <a:spAutoFit/>
          </a:bodyPr>
          <a:lstStyle/>
          <a:p>
            <a:pPr lvl="0" algn="ctr" defTabSz="621792" fontAlgn="base">
              <a:lnSpc>
                <a:spcPct val="100000"/>
              </a:lnSpc>
              <a:spcBef>
                <a:spcPct val="0"/>
              </a:spcBef>
              <a:spcAft>
                <a:spcPct val="0"/>
              </a:spcAft>
              <a:buSzTx/>
            </a:pPr>
            <a:r>
              <a:rPr lang="en-US" dirty="0" err="1">
                <a:gradFill>
                  <a:gsLst>
                    <a:gs pos="0">
                      <a:srgbClr val="68217A"/>
                    </a:gs>
                    <a:gs pos="100000">
                      <a:srgbClr val="68217A"/>
                    </a:gs>
                  </a:gsLst>
                  <a:lin ang="16200000" scaled="0"/>
                </a:gradFill>
                <a:ea typeface="ＭＳ Ｐゴシック" charset="0"/>
              </a:rPr>
              <a:t>Ejemplo</a:t>
            </a:r>
            <a:r>
              <a:rPr lang="en-US" dirty="0">
                <a:gradFill>
                  <a:gsLst>
                    <a:gs pos="0">
                      <a:srgbClr val="68217A"/>
                    </a:gs>
                    <a:gs pos="100000">
                      <a:srgbClr val="68217A"/>
                    </a:gs>
                  </a:gsLst>
                  <a:lin ang="16200000" scaled="0"/>
                </a:gradFill>
                <a:ea typeface="ＭＳ Ｐゴシック" charset="0"/>
              </a:rPr>
              <a:t> </a:t>
            </a:r>
            <a:r>
              <a:rPr lang="en-US" dirty="0" err="1">
                <a:gradFill>
                  <a:gsLst>
                    <a:gs pos="0">
                      <a:srgbClr val="68217A"/>
                    </a:gs>
                    <a:gs pos="100000">
                      <a:srgbClr val="68217A"/>
                    </a:gs>
                  </a:gsLst>
                  <a:lin ang="16200000" scaled="0"/>
                </a:gradFill>
                <a:ea typeface="ＭＳ Ｐゴシック" charset="0"/>
              </a:rPr>
              <a:t>basado</a:t>
            </a:r>
            <a:r>
              <a:rPr lang="en-US" dirty="0">
                <a:gradFill>
                  <a:gsLst>
                    <a:gs pos="0">
                      <a:srgbClr val="68217A"/>
                    </a:gs>
                    <a:gs pos="100000">
                      <a:srgbClr val="68217A"/>
                    </a:gs>
                  </a:gsLst>
                  <a:lin ang="16200000" scaled="0"/>
                </a:gradFill>
                <a:ea typeface="ＭＳ Ｐゴシック" charset="0"/>
              </a:rPr>
              <a:t> en la </a:t>
            </a:r>
            <a:r>
              <a:rPr lang="en-US" dirty="0" err="1">
                <a:gradFill>
                  <a:gsLst>
                    <a:gs pos="0">
                      <a:srgbClr val="68217A"/>
                    </a:gs>
                    <a:gs pos="100000">
                      <a:srgbClr val="68217A"/>
                    </a:gs>
                  </a:gsLst>
                  <a:lin ang="16200000" scaled="0"/>
                </a:gradFill>
                <a:ea typeface="ＭＳ Ｐゴシック" charset="0"/>
              </a:rPr>
              <a:t>aplicación</a:t>
            </a:r>
            <a:r>
              <a:rPr lang="en-US" dirty="0">
                <a:gradFill>
                  <a:gsLst>
                    <a:gs pos="0">
                      <a:srgbClr val="68217A"/>
                    </a:gs>
                    <a:gs pos="100000">
                      <a:srgbClr val="68217A"/>
                    </a:gs>
                  </a:gsLst>
                  <a:lin ang="16200000" scaled="0"/>
                </a:gradFill>
                <a:ea typeface="ＭＳ Ｐゴシック" charset="0"/>
              </a:rPr>
              <a:t> </a:t>
            </a:r>
            <a:r>
              <a:rPr lang="en-US" dirty="0" err="1">
                <a:gradFill>
                  <a:gsLst>
                    <a:gs pos="0">
                      <a:srgbClr val="68217A"/>
                    </a:gs>
                    <a:gs pos="100000">
                      <a:srgbClr val="68217A"/>
                    </a:gs>
                  </a:gsLst>
                  <a:lin ang="16200000" scaled="0"/>
                </a:gradFill>
                <a:ea typeface="ＭＳ Ｐゴシック" charset="0"/>
              </a:rPr>
              <a:t>iCircuit</a:t>
            </a:r>
            <a:endParaRPr lang="en-US" dirty="0">
              <a:gradFill>
                <a:gsLst>
                  <a:gs pos="0">
                    <a:srgbClr val="68217A"/>
                  </a:gs>
                  <a:gs pos="100000">
                    <a:srgbClr val="68217A"/>
                  </a:gs>
                </a:gsLst>
                <a:lin ang="16200000" scaled="0"/>
              </a:gradFill>
              <a:ea typeface="ＭＳ Ｐゴシック" charset="0"/>
            </a:endParaRPr>
          </a:p>
        </p:txBody>
      </p:sp>
    </p:spTree>
    <p:extLst>
      <p:ext uri="{BB962C8B-B14F-4D97-AF65-F5344CB8AC3E}">
        <p14:creationId xmlns:p14="http://schemas.microsoft.com/office/powerpoint/2010/main" val="6007745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Xamarin</a:t>
            </a:r>
            <a:br>
              <a:rPr lang="en-US" dirty="0"/>
            </a:br>
            <a:r>
              <a:rPr lang="en-US" dirty="0"/>
              <a:t>Demo</a:t>
            </a:r>
            <a:endParaRPr lang="es-MX" dirty="0"/>
          </a:p>
        </p:txBody>
      </p:sp>
    </p:spTree>
    <p:extLst>
      <p:ext uri="{BB962C8B-B14F-4D97-AF65-F5344CB8AC3E}">
        <p14:creationId xmlns:p14="http://schemas.microsoft.com/office/powerpoint/2010/main" val="27077792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1"/>
          <p:cNvSpPr>
            <a:spLocks noGrp="1"/>
          </p:cNvSpPr>
          <p:nvPr>
            <p:ph type="title"/>
          </p:nvPr>
        </p:nvSpPr>
        <p:spPr/>
        <p:txBody>
          <a:bodyPr/>
          <a:lstStyle/>
          <a:p>
            <a:r>
              <a:rPr lang="en-US" dirty="0"/>
              <a:t>!</a:t>
            </a:r>
            <a:r>
              <a:rPr lang="en-US" dirty="0" err="1"/>
              <a:t>Muchas</a:t>
            </a:r>
            <a:br>
              <a:rPr lang="en-US" dirty="0"/>
            </a:br>
            <a:r>
              <a:rPr lang="en-US" dirty="0"/>
              <a:t>gracias!</a:t>
            </a:r>
          </a:p>
        </p:txBody>
      </p:sp>
      <p:sp>
        <p:nvSpPr>
          <p:cNvPr id="4" name="Text Placeholder 3"/>
          <p:cNvSpPr txBox="1">
            <a:spLocks/>
          </p:cNvSpPr>
          <p:nvPr/>
        </p:nvSpPr>
        <p:spPr>
          <a:xfrm>
            <a:off x="308941" y="4741636"/>
            <a:ext cx="11849556" cy="1269417"/>
          </a:xfrm>
          <a:prstGeom prst="rect">
            <a:avLst/>
          </a:prstGeom>
        </p:spPr>
        <p:txBody>
          <a:bodyPr/>
          <a:lstStyle>
            <a:lvl1pPr marL="336051" marR="0" indent="-336051" algn="l" defTabSz="914109" rtl="0" eaLnBrk="1" fontAlgn="auto" latinLnBrk="0" hangingPunct="1">
              <a:lnSpc>
                <a:spcPct val="90000"/>
              </a:lnSpc>
              <a:spcBef>
                <a:spcPct val="20000"/>
              </a:spcBef>
              <a:spcAft>
                <a:spcPts val="0"/>
              </a:spcAft>
              <a:buClrTx/>
              <a:buSzPct val="90000"/>
              <a:buFont typeface="Arial" pitchFamily="34" charset="0"/>
              <a:buChar char="•"/>
              <a:tabLst/>
              <a:defRPr sz="3900" kern="1200" spc="0" baseline="0">
                <a:gradFill>
                  <a:gsLst>
                    <a:gs pos="1250">
                      <a:schemeClr val="tx1"/>
                    </a:gs>
                    <a:gs pos="100000">
                      <a:schemeClr val="tx1"/>
                    </a:gs>
                  </a:gsLst>
                  <a:lin ang="5400000" scaled="0"/>
                </a:gradFill>
                <a:latin typeface="+mj-lt"/>
                <a:ea typeface="+mn-ea"/>
                <a:cs typeface="+mn-cs"/>
              </a:defRPr>
            </a:lvl1pPr>
            <a:lvl2pPr marL="572530" marR="0" indent="-236479" algn="l" defTabSz="914109"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784117"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08151"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32184" marR="0" indent="-224034" algn="l" defTabSz="914109"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13799"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85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911"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965" indent="-228528" algn="l" defTabSz="91410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 sz="3264" b="1" dirty="0">
                <a:gradFill>
                  <a:gsLst>
                    <a:gs pos="1250">
                      <a:srgbClr val="FFFFFF"/>
                    </a:gs>
                    <a:gs pos="100000">
                      <a:srgbClr val="FFFFFF"/>
                    </a:gs>
                  </a:gsLst>
                  <a:lin ang="5400000" scaled="0"/>
                </a:gradFill>
              </a:rPr>
              <a:t>Nombre presentador</a:t>
            </a:r>
          </a:p>
          <a:p>
            <a:pPr marL="0" indent="0">
              <a:spcBef>
                <a:spcPts val="0"/>
              </a:spcBef>
              <a:buNone/>
            </a:pPr>
            <a:r>
              <a:rPr lang="" sz="3264" b="1" dirty="0">
                <a:gradFill>
                  <a:gsLst>
                    <a:gs pos="1250">
                      <a:srgbClr val="FFFFFF"/>
                    </a:gs>
                    <a:gs pos="100000">
                      <a:srgbClr val="FFFFFF"/>
                    </a:gs>
                  </a:gsLst>
                  <a:lin ang="5400000" scaled="0"/>
                </a:gradFill>
              </a:rPr>
              <a:t>Twitter</a:t>
            </a:r>
          </a:p>
          <a:p>
            <a:pPr marL="0" indent="0">
              <a:spcBef>
                <a:spcPts val="0"/>
              </a:spcBef>
              <a:buNone/>
            </a:pPr>
            <a:r>
              <a:rPr lang="" sz="3264" b="1" dirty="0">
                <a:gradFill>
                  <a:gsLst>
                    <a:gs pos="1250">
                      <a:srgbClr val="FFFFFF"/>
                    </a:gs>
                    <a:gs pos="100000">
                      <a:srgbClr val="FFFFFF"/>
                    </a:gs>
                  </a:gsLst>
                  <a:lin ang="5400000" scaled="0"/>
                </a:gradFill>
              </a:rPr>
              <a:t>Correo electrónico</a:t>
            </a:r>
          </a:p>
          <a:p>
            <a:pPr marL="0" indent="0">
              <a:spcBef>
                <a:spcPts val="0"/>
              </a:spcBef>
              <a:buNone/>
            </a:pPr>
            <a:endParaRPr lang="en-US" sz="3264" b="1" dirty="0">
              <a:gradFill>
                <a:gsLst>
                  <a:gs pos="1250">
                    <a:srgbClr val="FFFFFF"/>
                  </a:gs>
                  <a:gs pos="100000">
                    <a:srgbClr val="FFFFFF"/>
                  </a:gs>
                </a:gsLst>
                <a:lin ang="5400000" scaled="0"/>
              </a:gradFill>
            </a:endParaRPr>
          </a:p>
        </p:txBody>
      </p:sp>
    </p:spTree>
    <p:extLst>
      <p:ext uri="{BB962C8B-B14F-4D97-AF65-F5344CB8AC3E}">
        <p14:creationId xmlns:p14="http://schemas.microsoft.com/office/powerpoint/2010/main" val="232230175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a:srcRect t="796" b="-798"/>
          <a:stretch/>
        </p:blipFill>
        <p:spPr>
          <a:xfrm>
            <a:off x="0" y="0"/>
            <a:ext cx="12436475" cy="7110248"/>
          </a:xfrm>
          <a:prstGeom prst="rect">
            <a:avLst/>
          </a:prstGeom>
        </p:spPr>
      </p:pic>
      <p:sp>
        <p:nvSpPr>
          <p:cNvPr id="8" name="Rectangle 7"/>
          <p:cNvSpPr/>
          <p:nvPr/>
        </p:nvSpPr>
        <p:spPr bwMode="auto">
          <a:xfrm>
            <a:off x="0" y="0"/>
            <a:ext cx="12436475" cy="7110248"/>
          </a:xfrm>
          <a:prstGeom prst="rect">
            <a:avLst/>
          </a:prstGeom>
          <a:solidFill>
            <a:schemeClr val="accent1">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 name="Picture 1" descr="xamarin (6 of 1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72833" y="1007552"/>
            <a:ext cx="7463642" cy="4979420"/>
          </a:xfrm>
          <a:prstGeom prst="rect">
            <a:avLst/>
          </a:prstGeom>
          <a:noFill/>
          <a:ln>
            <a:noFill/>
          </a:ln>
        </p:spPr>
      </p:pic>
      <p:sp>
        <p:nvSpPr>
          <p:cNvPr id="5" name="Pentagon 4"/>
          <p:cNvSpPr/>
          <p:nvPr/>
        </p:nvSpPr>
        <p:spPr bwMode="auto">
          <a:xfrm>
            <a:off x="-110358" y="2250922"/>
            <a:ext cx="6328596" cy="2492680"/>
          </a:xfrm>
          <a:prstGeom prst="homePlate">
            <a:avLst/>
          </a:prstGeom>
          <a:solidFill>
            <a:schemeClr val="accent2"/>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64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3600" dirty="0">
                <a:gradFill>
                  <a:gsLst>
                    <a:gs pos="0">
                      <a:srgbClr val="FFFFFF"/>
                    </a:gs>
                    <a:gs pos="100000">
                      <a:srgbClr val="FFFFFF"/>
                    </a:gs>
                  </a:gsLst>
                  <a:lin ang="5400000" scaled="0"/>
                </a:gradFill>
                <a:latin typeface="+mj-lt"/>
                <a:ea typeface="Segoe UI" pitchFamily="34" charset="0"/>
                <a:cs typeface="Segoe UI" pitchFamily="34" charset="0"/>
              </a:rPr>
              <a:t>Mobile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es</a:t>
            </a:r>
            <a:r>
              <a:rPr lang="en-US" sz="3600" dirty="0">
                <a:gradFill>
                  <a:gsLst>
                    <a:gs pos="0">
                      <a:srgbClr val="FFFFFF"/>
                    </a:gs>
                    <a:gs pos="100000">
                      <a:srgbClr val="FFFFFF"/>
                    </a:gs>
                  </a:gsLst>
                  <a:lin ang="5400000" scaled="0"/>
                </a:gradFill>
                <a:latin typeface="+mj-lt"/>
                <a:ea typeface="Segoe UI" pitchFamily="34" charset="0"/>
                <a:cs typeface="Segoe UI" pitchFamily="34" charset="0"/>
              </a:rPr>
              <a:t> la </a:t>
            </a:r>
            <a:r>
              <a:rPr lang="en-US" sz="3600" dirty="0" err="1">
                <a:gradFill>
                  <a:gsLst>
                    <a:gs pos="0">
                      <a:srgbClr val="FFFFFF"/>
                    </a:gs>
                    <a:gs pos="100000">
                      <a:srgbClr val="FFFFFF"/>
                    </a:gs>
                  </a:gsLst>
                  <a:lin ang="5400000" scaled="0"/>
                </a:gradFill>
                <a:latin typeface="+mj-lt"/>
                <a:ea typeface="Segoe UI" pitchFamily="34" charset="0"/>
                <a:cs typeface="Segoe UI" pitchFamily="34" charset="0"/>
              </a:rPr>
              <a:t>tendencia</a:t>
            </a:r>
            <a:endParaRPr lang="en-US" sz="3600" dirty="0">
              <a:gradFill>
                <a:gsLst>
                  <a:gs pos="0">
                    <a:srgbClr val="FFFFFF"/>
                  </a:gs>
                  <a:gs pos="100000">
                    <a:srgbClr val="FFFFFF"/>
                  </a:gs>
                </a:gsLst>
                <a:lin ang="5400000" scaled="0"/>
              </a:gradFill>
              <a:latin typeface="+mj-lt"/>
              <a:ea typeface="Segoe UI" pitchFamily="34" charset="0"/>
              <a:cs typeface="Segoe UI" pitchFamily="34" charset="0"/>
            </a:endParaRPr>
          </a:p>
        </p:txBody>
      </p:sp>
    </p:spTree>
    <p:extLst>
      <p:ext uri="{BB962C8B-B14F-4D97-AF65-F5344CB8AC3E}">
        <p14:creationId xmlns:p14="http://schemas.microsoft.com/office/powerpoint/2010/main" val="11109763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3 arrow"/>
          <p:cNvSpPr/>
          <p:nvPr/>
        </p:nvSpPr>
        <p:spPr bwMode="auto">
          <a:xfrm>
            <a:off x="2118244" y="1777076"/>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iOS app</a:t>
            </a:r>
          </a:p>
        </p:txBody>
      </p:sp>
      <p:sp>
        <p:nvSpPr>
          <p:cNvPr id="6" name="Oval 5"/>
          <p:cNvSpPr/>
          <p:nvPr/>
        </p:nvSpPr>
        <p:spPr bwMode="auto">
          <a:xfrm>
            <a:off x="809031" y="1527639"/>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Chevron 6"/>
          <p:cNvSpPr/>
          <p:nvPr/>
        </p:nvSpPr>
        <p:spPr bwMode="auto">
          <a:xfrm>
            <a:off x="4851548" y="1777076"/>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Objective-C</a:t>
            </a:r>
          </a:p>
          <a:p>
            <a:pPr marL="116575" lvl="1" indent="0" defTabSz="699419">
              <a:lnSpc>
                <a:spcPct val="90000"/>
              </a:lnSpc>
              <a:spcBef>
                <a:spcPts val="459"/>
              </a:spcBef>
              <a:buSzPct val="90000"/>
              <a:tabLst>
                <a:tab pos="233149" algn="l"/>
                <a:tab pos="480871" algn="l"/>
              </a:tabLst>
              <a:defRPr/>
            </a:pPr>
            <a:r>
              <a:rPr lang="en-US" sz="2400" kern="0" spc="-23" dirty="0" err="1">
                <a:gradFill>
                  <a:gsLst>
                    <a:gs pos="9583">
                      <a:schemeClr val="tx2"/>
                    </a:gs>
                    <a:gs pos="24000">
                      <a:schemeClr val="tx2"/>
                    </a:gs>
                  </a:gsLst>
                  <a:lin ang="5400000" scaled="0"/>
                </a:gradFill>
                <a:latin typeface="+mn-lt"/>
              </a:rPr>
              <a:t>XCode</a:t>
            </a:r>
            <a:endParaRPr lang="en-US" sz="2400" kern="0" spc="-23" dirty="0">
              <a:gradFill>
                <a:gsLst>
                  <a:gs pos="9583">
                    <a:schemeClr val="tx2"/>
                  </a:gs>
                  <a:gs pos="24000">
                    <a:schemeClr val="tx2"/>
                  </a:gs>
                </a:gsLst>
                <a:lin ang="5400000" scaled="0"/>
              </a:gradFill>
              <a:latin typeface="+mn-lt"/>
            </a:endParaRPr>
          </a:p>
        </p:txBody>
      </p:sp>
      <p:sp>
        <p:nvSpPr>
          <p:cNvPr id="8" name="3 arrow"/>
          <p:cNvSpPr/>
          <p:nvPr/>
        </p:nvSpPr>
        <p:spPr bwMode="auto">
          <a:xfrm>
            <a:off x="2118244" y="3555691"/>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Android app</a:t>
            </a:r>
          </a:p>
        </p:txBody>
      </p:sp>
      <p:sp>
        <p:nvSpPr>
          <p:cNvPr id="9" name="Oval 8"/>
          <p:cNvSpPr/>
          <p:nvPr/>
        </p:nvSpPr>
        <p:spPr bwMode="auto">
          <a:xfrm>
            <a:off x="809031" y="3306254"/>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 name="Chevron 9"/>
          <p:cNvSpPr/>
          <p:nvPr/>
        </p:nvSpPr>
        <p:spPr bwMode="auto">
          <a:xfrm>
            <a:off x="4851548" y="3555691"/>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Java</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Eclipse</a:t>
            </a:r>
          </a:p>
        </p:txBody>
      </p:sp>
      <p:sp>
        <p:nvSpPr>
          <p:cNvPr id="11" name="3 arrow"/>
          <p:cNvSpPr/>
          <p:nvPr/>
        </p:nvSpPr>
        <p:spPr bwMode="auto">
          <a:xfrm>
            <a:off x="2118244" y="5360084"/>
            <a:ext cx="3132799" cy="1072426"/>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pPr defTabSz="913862"/>
            <a:r>
              <a:rPr lang="en-US" sz="2800" kern="0" dirty="0">
                <a:gradFill>
                  <a:gsLst>
                    <a:gs pos="9583">
                      <a:srgbClr val="FFFFFF"/>
                    </a:gs>
                    <a:gs pos="24000">
                      <a:srgbClr val="FFFFFF"/>
                    </a:gs>
                  </a:gsLst>
                  <a:lin ang="5400000" scaled="0"/>
                </a:gradFill>
                <a:latin typeface="+mj-lt"/>
              </a:rPr>
              <a:t>Windows app</a:t>
            </a:r>
          </a:p>
        </p:txBody>
      </p:sp>
      <p:sp>
        <p:nvSpPr>
          <p:cNvPr id="12" name="Oval 11"/>
          <p:cNvSpPr/>
          <p:nvPr/>
        </p:nvSpPr>
        <p:spPr bwMode="auto">
          <a:xfrm>
            <a:off x="809031" y="5110647"/>
            <a:ext cx="1554956" cy="1554956"/>
          </a:xfrm>
          <a:prstGeom prst="ellipse">
            <a:avLst/>
          </a:prstGeom>
          <a:solidFill>
            <a:schemeClr val="bg1"/>
          </a:solidFill>
          <a:ln w="76200">
            <a:solidFill>
              <a:srgbClr val="68217A"/>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Chevron 12"/>
          <p:cNvSpPr/>
          <p:nvPr/>
        </p:nvSpPr>
        <p:spPr bwMode="auto">
          <a:xfrm>
            <a:off x="4851548" y="5360084"/>
            <a:ext cx="6702641" cy="1072426"/>
          </a:xfrm>
          <a:prstGeom prst="chevron">
            <a:avLst>
              <a:gd name="adj" fmla="val 52773"/>
            </a:avLst>
          </a:prstGeom>
          <a:solidFill>
            <a:schemeClr val="bg1">
              <a:lumMod val="85000"/>
            </a:schemeClr>
          </a:solidFill>
          <a:ln w="25400" cap="flat" cmpd="sng" algn="ctr">
            <a:noFill/>
            <a:prstDash val="solid"/>
            <a:headEnd type="none" w="med" len="med"/>
            <a:tailEnd type="none" w="med" len="med"/>
          </a:ln>
          <a:effectLst/>
        </p:spPr>
        <p:txBody>
          <a:bodyPr vert="horz" wrap="square" lIns="91386" tIns="45696" rIns="91386" bIns="73109" numCol="1" rtlCol="0" anchor="ctr" anchorCtr="0" compatLnSpc="1">
            <a:prstTxWarp prst="textNoShape">
              <a:avLst/>
            </a:prstTxWarp>
          </a:bodyPr>
          <a:lstStyle/>
          <a:p>
            <a:pPr marL="116575" lvl="1" indent="0" defTabSz="699419">
              <a:lnSpc>
                <a:spcPct val="90000"/>
              </a:lnSpc>
              <a:spcBef>
                <a:spcPts val="459"/>
              </a:spcBef>
              <a:buSzPct val="90000"/>
              <a:tabLst>
                <a:tab pos="233149" algn="l"/>
                <a:tab pos="480871" algn="l"/>
              </a:tabLst>
              <a:defRPr/>
            </a:pPr>
            <a:r>
              <a:rPr lang="en-US" sz="2800" i="1" kern="0" spc="-23" dirty="0">
                <a:gradFill>
                  <a:gsLst>
                    <a:gs pos="9583">
                      <a:schemeClr val="tx2"/>
                    </a:gs>
                    <a:gs pos="24000">
                      <a:schemeClr val="tx2"/>
                    </a:gs>
                  </a:gsLst>
                  <a:lin ang="5400000" scaled="0"/>
                </a:gradFill>
                <a:latin typeface="+mj-lt"/>
              </a:rPr>
              <a:t>.NET/C#   -   HTML/JS   -   C++</a:t>
            </a:r>
          </a:p>
          <a:p>
            <a:pPr marL="116575" lvl="1" indent="0" defTabSz="699419">
              <a:lnSpc>
                <a:spcPct val="90000"/>
              </a:lnSpc>
              <a:spcBef>
                <a:spcPts val="459"/>
              </a:spcBef>
              <a:buSzPct val="90000"/>
              <a:tabLst>
                <a:tab pos="233149" algn="l"/>
                <a:tab pos="480871" algn="l"/>
              </a:tabLst>
              <a:defRPr/>
            </a:pPr>
            <a:r>
              <a:rPr lang="en-US" sz="2400" kern="0" spc="-23" dirty="0">
                <a:gradFill>
                  <a:gsLst>
                    <a:gs pos="9583">
                      <a:schemeClr val="tx2"/>
                    </a:gs>
                    <a:gs pos="24000">
                      <a:schemeClr val="tx2"/>
                    </a:gs>
                  </a:gsLst>
                  <a:lin ang="5400000" scaled="0"/>
                </a:gradFill>
                <a:latin typeface="+mn-lt"/>
              </a:rPr>
              <a:t>Visual Studio</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8164" y="3497263"/>
            <a:ext cx="976690" cy="1161284"/>
          </a:xfrm>
          <a:prstGeom prst="rect">
            <a:avLst/>
          </a:prstGeom>
        </p:spPr>
      </p:pic>
      <p:pic>
        <p:nvPicPr>
          <p:cNvPr id="15" name="Picture 14"/>
          <p:cNvPicPr>
            <a:picLocks noChangeAspect="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1139561" y="1766214"/>
            <a:ext cx="893896" cy="1070887"/>
          </a:xfrm>
          <a:prstGeom prst="rect">
            <a:avLst/>
          </a:prstGeom>
        </p:spPr>
      </p:pic>
      <p:pic>
        <p:nvPicPr>
          <p:cNvPr id="16" name="Picture 15"/>
          <p:cNvPicPr>
            <a:picLocks noChangeAspect="1"/>
          </p:cNvPicPr>
          <p:nvPr/>
        </p:nvPicPr>
        <p:blipFill rotWithShape="1">
          <a:blip r:embed="rId5">
            <a:extLst>
              <a:ext uri="{28A0092B-C50C-407E-A947-70E740481C1C}">
                <a14:useLocalDpi xmlns:a14="http://schemas.microsoft.com/office/drawing/2010/main" val="0"/>
              </a:ext>
            </a:extLst>
          </a:blip>
          <a:srcRect l="1" r="68570"/>
          <a:stretch/>
        </p:blipFill>
        <p:spPr>
          <a:xfrm>
            <a:off x="640678" y="4936651"/>
            <a:ext cx="1645920" cy="1902947"/>
          </a:xfrm>
          <a:prstGeom prst="rect">
            <a:avLst/>
          </a:prstGeom>
        </p:spPr>
      </p:pic>
      <p:sp>
        <p:nvSpPr>
          <p:cNvPr id="18" name="Title 1"/>
          <p:cNvSpPr>
            <a:spLocks noGrp="1"/>
          </p:cNvSpPr>
          <p:nvPr>
            <p:ph type="title"/>
          </p:nvPr>
        </p:nvSpPr>
        <p:spPr>
          <a:xfrm>
            <a:off x="274642" y="151277"/>
            <a:ext cx="11889564" cy="1300921"/>
          </a:xfrm>
        </p:spPr>
        <p:txBody>
          <a:bodyPr/>
          <a:lstStyle/>
          <a:p>
            <a:r>
              <a:rPr lang="en-US" dirty="0"/>
              <a:t>Las </a:t>
            </a:r>
            <a:r>
              <a:rPr lang="en-US" dirty="0" err="1"/>
              <a:t>plataformas</a:t>
            </a:r>
            <a:r>
              <a:rPr lang="en-US" dirty="0"/>
              <a:t> </a:t>
            </a:r>
            <a:r>
              <a:rPr lang="en-US" dirty="0" err="1"/>
              <a:t>más</a:t>
            </a:r>
            <a:r>
              <a:rPr lang="en-US" dirty="0"/>
              <a:t> </a:t>
            </a:r>
            <a:r>
              <a:rPr lang="en-US" dirty="0" err="1"/>
              <a:t>relevantes</a:t>
            </a:r>
            <a:endParaRPr lang="en-US" i="1" dirty="0">
              <a:gradFill>
                <a:gsLst>
                  <a:gs pos="1250">
                    <a:schemeClr val="accent2"/>
                  </a:gs>
                  <a:gs pos="100000">
                    <a:schemeClr val="accent2"/>
                  </a:gs>
                </a:gsLst>
                <a:lin ang="5400000" scaled="0"/>
              </a:gradFill>
            </a:endParaRPr>
          </a:p>
        </p:txBody>
      </p:sp>
    </p:spTree>
    <p:extLst>
      <p:ext uri="{BB962C8B-B14F-4D97-AF65-F5344CB8AC3E}">
        <p14:creationId xmlns:p14="http://schemas.microsoft.com/office/powerpoint/2010/main" val="41663423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606040" rIns="182880" bIns="146304" numCol="1" rtlCol="0" anchor="t" anchorCtr="0" compatLnSpc="1">
            <a:prstTxWarp prst="textNoShape">
              <a:avLst/>
            </a:prstTxWarp>
          </a:bodyPr>
          <a:lstStyle/>
          <a:p>
            <a:pPr lvl="0">
              <a:lnSpc>
                <a:spcPct val="90000"/>
              </a:lnSpc>
              <a:spcBef>
                <a:spcPts val="1800"/>
              </a:spcBef>
              <a:spcAft>
                <a:spcPts val="0"/>
              </a:spcAft>
            </a:pP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movilidad</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se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está</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transformando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gracias al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contexto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de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aplicaciones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p>
          <a:p>
            <a:pPr lvl="0">
              <a:lnSpc>
                <a:spcPct val="90000"/>
              </a:lnSpc>
              <a:spcBef>
                <a:spcPts val="1800"/>
              </a:spcBef>
              <a:spcAft>
                <a:spcPts val="0"/>
              </a:spcAft>
            </a:pPr>
            <a:endPar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endParaRPr>
          </a:p>
          <a:p>
            <a:pPr lvl="0">
              <a:lnSpc>
                <a:spcPct val="90000"/>
              </a:lnSpc>
              <a:spcBef>
                <a:spcPts val="1800"/>
              </a:spcBef>
              <a:spcAft>
                <a:spcPts val="0"/>
              </a:spcAft>
            </a:pP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Las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aplicaciones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van 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requerir</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acceso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ciertas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capacidades</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del </a:t>
            </a:r>
            <a:r>
              <a:rPr lang="en-US" sz="2400" dirty="0" err="1">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dispositivo</a:t>
            </a:r>
            <a:r>
              <a:rPr lang="en-US" sz="2400" dirty="0">
                <a:gradFill>
                  <a:gsLst>
                    <a:gs pos="0">
                      <a:schemeClr val="bg1"/>
                    </a:gs>
                    <a:gs pos="100000">
                      <a:schemeClr val="bg1"/>
                    </a:gs>
                  </a:gsLst>
                  <a:lin ang="5400000" scaled="1"/>
                </a:gradFill>
                <a:latin typeface="Segoe UI Semilight" panose="020B0402040204020203" pitchFamily="34" charset="0"/>
                <a:ea typeface="ＭＳ Ｐゴシック" charset="0"/>
                <a:cs typeface="Segoe UI Semilight" panose="020B0402040204020203" pitchFamily="34" charset="0"/>
              </a:rPr>
              <a:t> </a:t>
            </a:r>
          </a:p>
        </p:txBody>
      </p:sp>
      <p:sp>
        <p:nvSpPr>
          <p:cNvPr id="8" name="Title 1"/>
          <p:cNvSpPr txBox="1">
            <a:spLocks/>
          </p:cNvSpPr>
          <p:nvPr/>
        </p:nvSpPr>
        <p:spPr>
          <a:xfrm>
            <a:off x="274642" y="295277"/>
            <a:ext cx="11889564" cy="917575"/>
          </a:xfrm>
          <a:prstGeom prst="rect">
            <a:avLst/>
          </a:prstGeom>
        </p:spPr>
        <p:txBody>
          <a:bodyPr vert="horz" wrap="square" lIns="146260" tIns="91413" rIns="146260" bIns="91413" rtlCol="0" anchor="t">
            <a:noAutofit/>
          </a:bodyPr>
          <a:lstStyle>
            <a:lvl1pPr algn="l" defTabSz="932468"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fontAlgn="auto">
              <a:spcAft>
                <a:spcPts val="0"/>
              </a:spcAft>
            </a:pPr>
            <a:r>
              <a:rPr lang="en-US" sz="4800" dirty="0">
                <a:gradFill>
                  <a:gsLst>
                    <a:gs pos="0">
                      <a:schemeClr val="bg1"/>
                    </a:gs>
                    <a:gs pos="100000">
                      <a:schemeClr val="bg1"/>
                    </a:gs>
                  </a:gsLst>
                  <a:lin ang="5400000" scaled="1"/>
                </a:gradFill>
              </a:rPr>
              <a:t>La </a:t>
            </a:r>
            <a:r>
              <a:rPr lang="en-US" sz="4800" dirty="0" err="1">
                <a:gradFill>
                  <a:gsLst>
                    <a:gs pos="0">
                      <a:schemeClr val="bg1"/>
                    </a:gs>
                    <a:gs pos="100000">
                      <a:schemeClr val="bg1"/>
                    </a:gs>
                  </a:gsLst>
                  <a:lin ang="5400000" scaled="1"/>
                </a:gradFill>
              </a:rPr>
              <a:t>importancia</a:t>
            </a:r>
            <a:r>
              <a:rPr lang="en-US" sz="4800" dirty="0">
                <a:gradFill>
                  <a:gsLst>
                    <a:gs pos="0">
                      <a:schemeClr val="bg1"/>
                    </a:gs>
                    <a:gs pos="100000">
                      <a:schemeClr val="bg1"/>
                    </a:gs>
                  </a:gsLst>
                  <a:lin ang="5400000" scaled="1"/>
                </a:gradFill>
              </a:rPr>
              <a:t> de </a:t>
            </a:r>
            <a:r>
              <a:rPr lang="en-US" sz="4800" dirty="0" err="1">
                <a:gradFill>
                  <a:gsLst>
                    <a:gs pos="0">
                      <a:schemeClr val="bg1"/>
                    </a:gs>
                    <a:gs pos="100000">
                      <a:schemeClr val="bg1"/>
                    </a:gs>
                  </a:gsLst>
                  <a:lin ang="5400000" scaled="1"/>
                </a:gradFill>
              </a:rPr>
              <a:t>las</a:t>
            </a:r>
            <a:endParaRPr lang="en-US" sz="4800" dirty="0">
              <a:gradFill>
                <a:gsLst>
                  <a:gs pos="0">
                    <a:schemeClr val="bg1"/>
                  </a:gs>
                  <a:gs pos="100000">
                    <a:schemeClr val="bg1"/>
                  </a:gs>
                </a:gsLst>
                <a:lin ang="5400000" scaled="1"/>
              </a:gradFill>
            </a:endParaRPr>
          </a:p>
          <a:p>
            <a:pPr fontAlgn="auto">
              <a:spcAft>
                <a:spcPts val="0"/>
              </a:spcAft>
            </a:pPr>
            <a:r>
              <a:rPr lang="en-US" sz="4800" dirty="0" err="1">
                <a:gradFill>
                  <a:gsLst>
                    <a:gs pos="0">
                      <a:schemeClr val="bg1"/>
                    </a:gs>
                    <a:gs pos="100000">
                      <a:schemeClr val="bg1"/>
                    </a:gs>
                  </a:gsLst>
                  <a:lin ang="5400000" scaled="1"/>
                </a:gradFill>
              </a:rPr>
              <a:t>experiencias</a:t>
            </a:r>
            <a:r>
              <a:rPr lang="en-US" sz="4800" dirty="0">
                <a:gradFill>
                  <a:gsLst>
                    <a:gs pos="0">
                      <a:schemeClr val="bg1"/>
                    </a:gs>
                    <a:gs pos="100000">
                      <a:schemeClr val="bg1"/>
                    </a:gs>
                  </a:gsLst>
                  <a:lin ang="5400000" scaled="1"/>
                </a:gradFill>
              </a:rPr>
              <a:t> </a:t>
            </a:r>
            <a:r>
              <a:rPr lang="en-US" sz="4800" dirty="0" err="1">
                <a:gradFill>
                  <a:gsLst>
                    <a:gs pos="0">
                      <a:schemeClr val="bg1"/>
                    </a:gs>
                    <a:gs pos="100000">
                      <a:schemeClr val="bg1"/>
                    </a:gs>
                  </a:gsLst>
                  <a:lin ang="5400000" scaled="1"/>
                </a:gradFill>
              </a:rPr>
              <a:t>nativas</a:t>
            </a: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a:p>
            <a:pPr fontAlgn="auto">
              <a:spcAft>
                <a:spcPts val="0"/>
              </a:spcAft>
            </a:pPr>
            <a:endParaRPr lang="en-US" sz="4800" dirty="0">
              <a:gradFill>
                <a:gsLst>
                  <a:gs pos="0">
                    <a:schemeClr val="bg1"/>
                  </a:gs>
                  <a:gs pos="100000">
                    <a:schemeClr val="bg1"/>
                  </a:gs>
                </a:gsLst>
                <a:lin ang="5400000" scaled="1"/>
              </a:gradFill>
            </a:endParaRPr>
          </a:p>
        </p:txBody>
      </p:sp>
      <p:pic>
        <p:nvPicPr>
          <p:cNvPr id="2" name="Picture 1" descr="unname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0999" y="2184486"/>
            <a:ext cx="5267750" cy="2387148"/>
          </a:xfrm>
          <a:prstGeom prst="rect">
            <a:avLst/>
          </a:prstGeom>
        </p:spPr>
      </p:pic>
    </p:spTree>
    <p:extLst>
      <p:ext uri="{BB962C8B-B14F-4D97-AF65-F5344CB8AC3E}">
        <p14:creationId xmlns:p14="http://schemas.microsoft.com/office/powerpoint/2010/main" val="1839560188"/>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835945"/>
            <a:ext cx="11887200" cy="3322635"/>
          </a:xfrm>
        </p:spPr>
        <p:txBody>
          <a:bodyPr/>
          <a:lstStyle/>
          <a:p>
            <a:r>
              <a:rPr lang="en-US" sz="8000" dirty="0" err="1"/>
              <a:t>Todo</a:t>
            </a:r>
            <a:r>
              <a:rPr lang="en-US" sz="8000" dirty="0"/>
              <a:t> lo </a:t>
            </a:r>
            <a:r>
              <a:rPr lang="en-US" sz="8000" dirty="0" err="1"/>
              <a:t>que</a:t>
            </a:r>
            <a:r>
              <a:rPr lang="en-US" sz="8000" dirty="0"/>
              <a:t> </a:t>
            </a:r>
            <a:r>
              <a:rPr lang="en-US" sz="8000" dirty="0" err="1"/>
              <a:t>puedes</a:t>
            </a:r>
            <a:r>
              <a:rPr lang="en-US" sz="8000" dirty="0"/>
              <a:t> </a:t>
            </a:r>
            <a:r>
              <a:rPr lang="en-US" sz="8000" dirty="0" err="1"/>
              <a:t>hacer</a:t>
            </a:r>
            <a:r>
              <a:rPr lang="en-US" sz="8000" dirty="0"/>
              <a:t> con Objective-C y Java </a:t>
            </a:r>
            <a:r>
              <a:rPr lang="en-US" sz="8000" dirty="0" err="1"/>
              <a:t>puede</a:t>
            </a:r>
            <a:r>
              <a:rPr lang="en-US" sz="8000" dirty="0"/>
              <a:t> </a:t>
            </a:r>
            <a:r>
              <a:rPr lang="en-US" sz="8000" dirty="0" err="1"/>
              <a:t>ser</a:t>
            </a:r>
            <a:r>
              <a:rPr lang="en-US" sz="8000" dirty="0"/>
              <a:t> </a:t>
            </a:r>
            <a:r>
              <a:rPr lang="en-US" sz="8000" dirty="0" err="1"/>
              <a:t>hecho</a:t>
            </a:r>
            <a:r>
              <a:rPr lang="en-US" sz="8000" dirty="0"/>
              <a:t> con C#</a:t>
            </a:r>
          </a:p>
        </p:txBody>
      </p:sp>
      <p:sp>
        <p:nvSpPr>
          <p:cNvPr id="3" name="Rectangle 2"/>
          <p:cNvSpPr/>
          <p:nvPr/>
        </p:nvSpPr>
        <p:spPr>
          <a:xfrm>
            <a:off x="481189" y="404297"/>
            <a:ext cx="5872633" cy="830997"/>
          </a:xfrm>
          <a:prstGeom prst="rect">
            <a:avLst/>
          </a:prstGeom>
        </p:spPr>
        <p:txBody>
          <a:bodyPr wrap="none">
            <a:spAutoFit/>
          </a:bodyPr>
          <a:lstStyle/>
          <a:p>
            <a:r>
              <a:rPr lang="en-US" sz="4800" dirty="0" err="1">
                <a:latin typeface="+mj-lt"/>
              </a:rPr>
              <a:t>iOS</a:t>
            </a:r>
            <a:r>
              <a:rPr lang="en-US" sz="4800" dirty="0">
                <a:latin typeface="+mj-lt"/>
              </a:rPr>
              <a:t> and Android apps</a:t>
            </a:r>
          </a:p>
        </p:txBody>
      </p:sp>
    </p:spTree>
    <p:extLst>
      <p:ext uri="{BB962C8B-B14F-4D97-AF65-F5344CB8AC3E}">
        <p14:creationId xmlns:p14="http://schemas.microsoft.com/office/powerpoint/2010/main" val="3142391571"/>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 </a:t>
            </a:r>
            <a:r>
              <a:rPr lang="en-US" dirty="0" err="1"/>
              <a:t>visión</a:t>
            </a:r>
            <a:r>
              <a:rPr lang="en-US" dirty="0"/>
              <a:t> “.NET y </a:t>
            </a:r>
            <a:r>
              <a:rPr lang="en-US" dirty="0" err="1"/>
              <a:t>dispositivos</a:t>
            </a:r>
            <a:r>
              <a:rPr lang="en-US" dirty="0"/>
              <a:t>”</a:t>
            </a:r>
          </a:p>
        </p:txBody>
      </p:sp>
      <p:sp>
        <p:nvSpPr>
          <p:cNvPr id="17" name="Pentagon 16"/>
          <p:cNvSpPr/>
          <p:nvPr/>
        </p:nvSpPr>
        <p:spPr bwMode="auto">
          <a:xfrm>
            <a:off x="0" y="2010110"/>
            <a:ext cx="10824240" cy="1601030"/>
          </a:xfrm>
          <a:prstGeom prst="homePlate">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8" name="Chevron 17"/>
          <p:cNvSpPr/>
          <p:nvPr/>
        </p:nvSpPr>
        <p:spPr bwMode="auto">
          <a:xfrm>
            <a:off x="10137939" y="2010110"/>
            <a:ext cx="1601030" cy="1601030"/>
          </a:xfrm>
          <a:prstGeom prst="chevron">
            <a:avLst/>
          </a:prstGeom>
          <a:solidFill>
            <a:srgbClr val="68217A"/>
          </a:solidFill>
          <a:ln w="25400" cap="flat" cmpd="sng" algn="ctr">
            <a:noFill/>
            <a:prstDash val="solid"/>
            <a:headEnd type="none" w="med" len="med"/>
            <a:tailEnd type="none" w="med" len="med"/>
          </a:ln>
          <a:effectLst/>
        </p:spPr>
        <p:txBody>
          <a:bodyPr vert="horz" wrap="square" lIns="548640" tIns="45696" rIns="91386" bIns="73109" numCol="1" rtlCol="0" anchor="ctr" anchorCtr="0" compatLnSpc="1">
            <a:prstTxWarp prst="textNoShape">
              <a:avLst/>
            </a:prstTxWarp>
          </a:bodyPr>
          <a:lstStyle/>
          <a:p>
            <a:endParaRPr lang="en-US" dirty="0"/>
          </a:p>
        </p:txBody>
      </p:sp>
      <p:sp>
        <p:nvSpPr>
          <p:cNvPr id="19" name="TextBox 18"/>
          <p:cNvSpPr txBox="1"/>
          <p:nvPr/>
        </p:nvSpPr>
        <p:spPr>
          <a:xfrm>
            <a:off x="4329711" y="1332349"/>
            <a:ext cx="1683570" cy="627864"/>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Phone</a:t>
            </a:r>
          </a:p>
        </p:txBody>
      </p:sp>
      <p:sp>
        <p:nvSpPr>
          <p:cNvPr id="20" name="Oval 19"/>
          <p:cNvSpPr/>
          <p:nvPr/>
        </p:nvSpPr>
        <p:spPr bwMode="auto">
          <a:xfrm>
            <a:off x="432971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1" name="Oval 20"/>
          <p:cNvSpPr/>
          <p:nvPr/>
        </p:nvSpPr>
        <p:spPr bwMode="auto">
          <a:xfrm>
            <a:off x="31905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2" name="Rectangle 21"/>
          <p:cNvSpPr/>
          <p:nvPr/>
        </p:nvSpPr>
        <p:spPr>
          <a:xfrm>
            <a:off x="319051" y="1332349"/>
            <a:ext cx="167849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Desktop</a:t>
            </a:r>
          </a:p>
        </p:txBody>
      </p:sp>
      <p:sp>
        <p:nvSpPr>
          <p:cNvPr id="23" name="Oval 22"/>
          <p:cNvSpPr/>
          <p:nvPr/>
        </p:nvSpPr>
        <p:spPr bwMode="auto">
          <a:xfrm>
            <a:off x="229263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4" name="Rectangle 23"/>
          <p:cNvSpPr/>
          <p:nvPr/>
        </p:nvSpPr>
        <p:spPr>
          <a:xfrm>
            <a:off x="2287551" y="1332349"/>
            <a:ext cx="1688650" cy="627864"/>
          </a:xfrm>
          <a:prstGeom prst="rect">
            <a:avLst/>
          </a:prstGeom>
        </p:spPr>
        <p:txBody>
          <a:bodyPr wrap="square" lIns="91440" tIns="91440" rIns="91440" bIns="9144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Windows </a:t>
            </a:r>
          </a:p>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Store</a:t>
            </a:r>
          </a:p>
        </p:txBody>
      </p:sp>
      <p:sp>
        <p:nvSpPr>
          <p:cNvPr id="25" name="TextBox 24"/>
          <p:cNvSpPr txBox="1"/>
          <p:nvPr/>
        </p:nvSpPr>
        <p:spPr>
          <a:xfrm>
            <a:off x="6308371" y="1535549"/>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err="1">
                <a:gradFill>
                  <a:gsLst>
                    <a:gs pos="11667">
                      <a:srgbClr val="3F3F3F"/>
                    </a:gs>
                    <a:gs pos="23000">
                      <a:srgbClr val="3F3F3F"/>
                    </a:gs>
                  </a:gsLst>
                  <a:lin ang="16200000" scaled="0"/>
                </a:gradFill>
              </a:rPr>
              <a:t>iOS</a:t>
            </a:r>
            <a:endParaRPr lang="en-US" sz="1600" kern="0" spc="-50" dirty="0">
              <a:gradFill>
                <a:gsLst>
                  <a:gs pos="11667">
                    <a:srgbClr val="3F3F3F"/>
                  </a:gs>
                  <a:gs pos="23000">
                    <a:srgbClr val="3F3F3F"/>
                  </a:gs>
                </a:gsLst>
                <a:lin ang="16200000" scaled="0"/>
              </a:gradFill>
            </a:endParaRPr>
          </a:p>
        </p:txBody>
      </p:sp>
      <p:sp>
        <p:nvSpPr>
          <p:cNvPr id="26" name="Oval 25"/>
          <p:cNvSpPr/>
          <p:nvPr/>
        </p:nvSpPr>
        <p:spPr bwMode="auto">
          <a:xfrm>
            <a:off x="6308371"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27" name="Freeform 626"/>
          <p:cNvSpPr>
            <a:spLocks noChangeAspect="1" noEditPoints="1"/>
          </p:cNvSpPr>
          <p:nvPr/>
        </p:nvSpPr>
        <p:spPr bwMode="auto">
          <a:xfrm>
            <a:off x="644597" y="2480901"/>
            <a:ext cx="1032478" cy="659670"/>
          </a:xfrm>
          <a:custGeom>
            <a:avLst/>
            <a:gdLst>
              <a:gd name="T0" fmla="*/ 340 w 400"/>
              <a:gd name="T1" fmla="*/ 0 h 214"/>
              <a:gd name="T2" fmla="*/ 61 w 400"/>
              <a:gd name="T3" fmla="*/ 0 h 214"/>
              <a:gd name="T4" fmla="*/ 51 w 400"/>
              <a:gd name="T5" fmla="*/ 10 h 214"/>
              <a:gd name="T6" fmla="*/ 51 w 400"/>
              <a:gd name="T7" fmla="*/ 181 h 214"/>
              <a:gd name="T8" fmla="*/ 61 w 400"/>
              <a:gd name="T9" fmla="*/ 191 h 214"/>
              <a:gd name="T10" fmla="*/ 340 w 400"/>
              <a:gd name="T11" fmla="*/ 191 h 214"/>
              <a:gd name="T12" fmla="*/ 350 w 400"/>
              <a:gd name="T13" fmla="*/ 181 h 214"/>
              <a:gd name="T14" fmla="*/ 350 w 400"/>
              <a:gd name="T15" fmla="*/ 10 h 214"/>
              <a:gd name="T16" fmla="*/ 340 w 400"/>
              <a:gd name="T17" fmla="*/ 0 h 214"/>
              <a:gd name="T18" fmla="*/ 337 w 400"/>
              <a:gd name="T19" fmla="*/ 179 h 214"/>
              <a:gd name="T20" fmla="*/ 64 w 400"/>
              <a:gd name="T21" fmla="*/ 179 h 214"/>
              <a:gd name="T22" fmla="*/ 64 w 400"/>
              <a:gd name="T23" fmla="*/ 11 h 214"/>
              <a:gd name="T24" fmla="*/ 337 w 400"/>
              <a:gd name="T25" fmla="*/ 11 h 214"/>
              <a:gd name="T26" fmla="*/ 337 w 400"/>
              <a:gd name="T27" fmla="*/ 179 h 214"/>
              <a:gd name="T28" fmla="*/ 228 w 400"/>
              <a:gd name="T29" fmla="*/ 198 h 214"/>
              <a:gd name="T30" fmla="*/ 228 w 400"/>
              <a:gd name="T31" fmla="*/ 200 h 214"/>
              <a:gd name="T32" fmla="*/ 224 w 400"/>
              <a:gd name="T33" fmla="*/ 203 h 214"/>
              <a:gd name="T34" fmla="*/ 177 w 400"/>
              <a:gd name="T35" fmla="*/ 203 h 214"/>
              <a:gd name="T36" fmla="*/ 173 w 400"/>
              <a:gd name="T37" fmla="*/ 200 h 214"/>
              <a:gd name="T38" fmla="*/ 173 w 400"/>
              <a:gd name="T39" fmla="*/ 198 h 214"/>
              <a:gd name="T40" fmla="*/ 0 w 400"/>
              <a:gd name="T41" fmla="*/ 198 h 214"/>
              <a:gd name="T42" fmla="*/ 0 w 400"/>
              <a:gd name="T43" fmla="*/ 208 h 214"/>
              <a:gd name="T44" fmla="*/ 13 w 400"/>
              <a:gd name="T45" fmla="*/ 214 h 214"/>
              <a:gd name="T46" fmla="*/ 13 w 400"/>
              <a:gd name="T47" fmla="*/ 214 h 214"/>
              <a:gd name="T48" fmla="*/ 387 w 400"/>
              <a:gd name="T49" fmla="*/ 214 h 214"/>
              <a:gd name="T50" fmla="*/ 387 w 400"/>
              <a:gd name="T51" fmla="*/ 214 h 214"/>
              <a:gd name="T52" fmla="*/ 400 w 400"/>
              <a:gd name="T53" fmla="*/ 208 h 214"/>
              <a:gd name="T54" fmla="*/ 400 w 400"/>
              <a:gd name="T55" fmla="*/ 198 h 214"/>
              <a:gd name="T56" fmla="*/ 228 w 400"/>
              <a:gd name="T57" fmla="*/ 19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00" h="214">
                <a:moveTo>
                  <a:pt x="340" y="0"/>
                </a:moveTo>
                <a:cubicBezTo>
                  <a:pt x="61" y="0"/>
                  <a:pt x="61" y="0"/>
                  <a:pt x="61" y="0"/>
                </a:cubicBezTo>
                <a:cubicBezTo>
                  <a:pt x="56" y="0"/>
                  <a:pt x="51" y="4"/>
                  <a:pt x="51" y="10"/>
                </a:cubicBezTo>
                <a:cubicBezTo>
                  <a:pt x="51" y="181"/>
                  <a:pt x="51" y="181"/>
                  <a:pt x="51" y="181"/>
                </a:cubicBezTo>
                <a:cubicBezTo>
                  <a:pt x="51" y="187"/>
                  <a:pt x="56" y="191"/>
                  <a:pt x="61" y="191"/>
                </a:cubicBezTo>
                <a:cubicBezTo>
                  <a:pt x="340" y="191"/>
                  <a:pt x="340" y="191"/>
                  <a:pt x="340" y="191"/>
                </a:cubicBezTo>
                <a:cubicBezTo>
                  <a:pt x="346" y="191"/>
                  <a:pt x="350" y="187"/>
                  <a:pt x="350" y="181"/>
                </a:cubicBezTo>
                <a:cubicBezTo>
                  <a:pt x="350" y="10"/>
                  <a:pt x="350" y="10"/>
                  <a:pt x="350" y="10"/>
                </a:cubicBezTo>
                <a:cubicBezTo>
                  <a:pt x="350" y="4"/>
                  <a:pt x="346" y="0"/>
                  <a:pt x="340" y="0"/>
                </a:cubicBezTo>
                <a:close/>
                <a:moveTo>
                  <a:pt x="337" y="179"/>
                </a:moveTo>
                <a:cubicBezTo>
                  <a:pt x="64" y="179"/>
                  <a:pt x="64" y="179"/>
                  <a:pt x="64" y="179"/>
                </a:cubicBezTo>
                <a:cubicBezTo>
                  <a:pt x="64" y="11"/>
                  <a:pt x="64" y="11"/>
                  <a:pt x="64" y="11"/>
                </a:cubicBezTo>
                <a:cubicBezTo>
                  <a:pt x="337" y="11"/>
                  <a:pt x="337" y="11"/>
                  <a:pt x="337" y="11"/>
                </a:cubicBezTo>
                <a:cubicBezTo>
                  <a:pt x="337" y="179"/>
                  <a:pt x="337" y="179"/>
                  <a:pt x="337" y="179"/>
                </a:cubicBezTo>
                <a:close/>
                <a:moveTo>
                  <a:pt x="228" y="198"/>
                </a:moveTo>
                <a:cubicBezTo>
                  <a:pt x="228" y="200"/>
                  <a:pt x="228" y="200"/>
                  <a:pt x="228" y="200"/>
                </a:cubicBezTo>
                <a:cubicBezTo>
                  <a:pt x="228" y="202"/>
                  <a:pt x="226" y="203"/>
                  <a:pt x="224" y="203"/>
                </a:cubicBezTo>
                <a:cubicBezTo>
                  <a:pt x="177" y="203"/>
                  <a:pt x="177" y="203"/>
                  <a:pt x="177" y="203"/>
                </a:cubicBezTo>
                <a:cubicBezTo>
                  <a:pt x="175" y="203"/>
                  <a:pt x="173" y="202"/>
                  <a:pt x="173" y="200"/>
                </a:cubicBezTo>
                <a:cubicBezTo>
                  <a:pt x="173" y="198"/>
                  <a:pt x="173" y="198"/>
                  <a:pt x="173" y="198"/>
                </a:cubicBezTo>
                <a:cubicBezTo>
                  <a:pt x="0" y="198"/>
                  <a:pt x="0" y="198"/>
                  <a:pt x="0" y="198"/>
                </a:cubicBezTo>
                <a:cubicBezTo>
                  <a:pt x="0" y="208"/>
                  <a:pt x="0" y="208"/>
                  <a:pt x="0" y="208"/>
                </a:cubicBezTo>
                <a:cubicBezTo>
                  <a:pt x="0" y="208"/>
                  <a:pt x="9" y="214"/>
                  <a:pt x="13" y="214"/>
                </a:cubicBezTo>
                <a:cubicBezTo>
                  <a:pt x="13" y="214"/>
                  <a:pt x="13" y="214"/>
                  <a:pt x="13" y="214"/>
                </a:cubicBezTo>
                <a:cubicBezTo>
                  <a:pt x="387" y="214"/>
                  <a:pt x="387" y="214"/>
                  <a:pt x="387" y="214"/>
                </a:cubicBezTo>
                <a:cubicBezTo>
                  <a:pt x="387" y="214"/>
                  <a:pt x="387" y="214"/>
                  <a:pt x="387" y="214"/>
                </a:cubicBezTo>
                <a:cubicBezTo>
                  <a:pt x="391" y="214"/>
                  <a:pt x="400" y="208"/>
                  <a:pt x="400" y="208"/>
                </a:cubicBezTo>
                <a:cubicBezTo>
                  <a:pt x="400" y="198"/>
                  <a:pt x="400" y="198"/>
                  <a:pt x="400" y="198"/>
                </a:cubicBezTo>
                <a:lnTo>
                  <a:pt x="228" y="198"/>
                </a:ln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sz="1100" kern="0">
              <a:gradFill>
                <a:gsLst>
                  <a:gs pos="0">
                    <a:srgbClr val="FFFFFF"/>
                  </a:gs>
                  <a:gs pos="100000">
                    <a:srgbClr val="FFFFFF"/>
                  </a:gs>
                </a:gsLst>
                <a:lin ang="5400000" scaled="0"/>
              </a:gradFill>
            </a:endParaRPr>
          </a:p>
        </p:txBody>
      </p:sp>
      <p:sp>
        <p:nvSpPr>
          <p:cNvPr id="28" name="Rounded Rectangle 6"/>
          <p:cNvSpPr/>
          <p:nvPr/>
        </p:nvSpPr>
        <p:spPr bwMode="black">
          <a:xfrm rot="16200000">
            <a:off x="2804581" y="2343140"/>
            <a:ext cx="659670" cy="935192"/>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0" tIns="41151" rIns="82302" bIns="41151" numCol="1" rtlCol="0" anchor="ctr" anchorCtr="0" compatLnSpc="1">
            <a:prstTxWarp prst="textNoShape">
              <a:avLst/>
            </a:prstTxWarp>
          </a:bodyPr>
          <a:lstStyle/>
          <a:p>
            <a:pPr algn="ctr" defTabSz="740740"/>
            <a:endParaRPr lang="en-US" spc="-122" dirty="0">
              <a:gradFill>
                <a:gsLst>
                  <a:gs pos="0">
                    <a:srgbClr val="FFFFFF"/>
                  </a:gs>
                  <a:gs pos="100000">
                    <a:srgbClr val="FFFFFF"/>
                  </a:gs>
                </a:gsLst>
                <a:lin ang="5400000" scaled="0"/>
              </a:gradFill>
            </a:endParaRPr>
          </a:p>
        </p:txBody>
      </p:sp>
      <p:sp>
        <p:nvSpPr>
          <p:cNvPr id="29" name="Freeform 138"/>
          <p:cNvSpPr>
            <a:spLocks noEditPoints="1"/>
          </p:cNvSpPr>
          <p:nvPr/>
        </p:nvSpPr>
        <p:spPr bwMode="auto">
          <a:xfrm>
            <a:off x="4920755" y="2391841"/>
            <a:ext cx="501482" cy="837790"/>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3" name="Freeform 14"/>
          <p:cNvSpPr>
            <a:spLocks noEditPoints="1"/>
          </p:cNvSpPr>
          <p:nvPr/>
        </p:nvSpPr>
        <p:spPr bwMode="auto">
          <a:xfrm>
            <a:off x="993355" y="2613659"/>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4" name="Freeform 14"/>
          <p:cNvSpPr>
            <a:spLocks noEditPoints="1"/>
          </p:cNvSpPr>
          <p:nvPr/>
        </p:nvSpPr>
        <p:spPr bwMode="auto">
          <a:xfrm>
            <a:off x="2966935" y="2643255"/>
            <a:ext cx="334962" cy="334962"/>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sp>
        <p:nvSpPr>
          <p:cNvPr id="35" name="Freeform 14"/>
          <p:cNvSpPr>
            <a:spLocks noEditPoints="1"/>
          </p:cNvSpPr>
          <p:nvPr/>
        </p:nvSpPr>
        <p:spPr bwMode="auto">
          <a:xfrm>
            <a:off x="5048249" y="2653344"/>
            <a:ext cx="257496" cy="257496"/>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a:solidFill>
                <a:srgbClr val="000000"/>
              </a:solidFill>
            </a:endParaRPr>
          </a:p>
        </p:txBody>
      </p:sp>
      <p:grpSp>
        <p:nvGrpSpPr>
          <p:cNvPr id="36" name="Group 35"/>
          <p:cNvGrpSpPr/>
          <p:nvPr/>
        </p:nvGrpSpPr>
        <p:grpSpPr>
          <a:xfrm>
            <a:off x="6648370" y="2456671"/>
            <a:ext cx="1003571" cy="707907"/>
            <a:chOff x="5494783" y="1638578"/>
            <a:chExt cx="638745" cy="450563"/>
          </a:xfrm>
        </p:grpSpPr>
        <p:sp>
          <p:nvSpPr>
            <p:cNvPr id="37" name="Rounded Rectangle 6"/>
            <p:cNvSpPr/>
            <p:nvPr/>
          </p:nvSpPr>
          <p:spPr bwMode="black">
            <a:xfrm rot="16200000">
              <a:off x="5588874" y="1544487"/>
              <a:ext cx="450563" cy="638745"/>
            </a:xfrm>
            <a:custGeom>
              <a:avLst/>
              <a:gdLst/>
              <a:ahLst/>
              <a:cxnLst/>
              <a:rect l="l" t="t" r="r" b="b"/>
              <a:pathLst>
                <a:path w="3286897" h="4658497">
                  <a:moveTo>
                    <a:pt x="1600200" y="4382531"/>
                  </a:moveTo>
                  <a:cubicBezTo>
                    <a:pt x="1600200" y="4367744"/>
                    <a:pt x="1588213" y="4355757"/>
                    <a:pt x="1573426" y="4355757"/>
                  </a:cubicBezTo>
                  <a:lnTo>
                    <a:pt x="811428" y="4355757"/>
                  </a:lnTo>
                  <a:cubicBezTo>
                    <a:pt x="796641" y="4355757"/>
                    <a:pt x="784654" y="4367744"/>
                    <a:pt x="784654" y="4382531"/>
                  </a:cubicBezTo>
                  <a:lnTo>
                    <a:pt x="784654" y="4489621"/>
                  </a:lnTo>
                  <a:cubicBezTo>
                    <a:pt x="784654" y="4504408"/>
                    <a:pt x="796641" y="4516395"/>
                    <a:pt x="811428" y="4516395"/>
                  </a:cubicBezTo>
                  <a:lnTo>
                    <a:pt x="1573426" y="4516395"/>
                  </a:lnTo>
                  <a:cubicBezTo>
                    <a:pt x="1588213" y="4516395"/>
                    <a:pt x="1600200" y="4504408"/>
                    <a:pt x="1600200" y="4489621"/>
                  </a:cubicBezTo>
                  <a:close/>
                  <a:moveTo>
                    <a:pt x="2502243" y="4382531"/>
                  </a:moveTo>
                  <a:cubicBezTo>
                    <a:pt x="2502243" y="4367744"/>
                    <a:pt x="2490256" y="4355757"/>
                    <a:pt x="2475469" y="4355757"/>
                  </a:cubicBezTo>
                  <a:lnTo>
                    <a:pt x="1713471" y="4355757"/>
                  </a:lnTo>
                  <a:cubicBezTo>
                    <a:pt x="1698684" y="4355757"/>
                    <a:pt x="1686697" y="4367744"/>
                    <a:pt x="1686697" y="4382531"/>
                  </a:cubicBezTo>
                  <a:lnTo>
                    <a:pt x="1686697" y="4489621"/>
                  </a:lnTo>
                  <a:cubicBezTo>
                    <a:pt x="1686697" y="4504408"/>
                    <a:pt x="1698684" y="4516395"/>
                    <a:pt x="1713471" y="4516395"/>
                  </a:cubicBezTo>
                  <a:lnTo>
                    <a:pt x="2475469" y="4516395"/>
                  </a:lnTo>
                  <a:cubicBezTo>
                    <a:pt x="2490256" y="4516395"/>
                    <a:pt x="2502243" y="4504408"/>
                    <a:pt x="2502243" y="4489621"/>
                  </a:cubicBezTo>
                  <a:close/>
                  <a:moveTo>
                    <a:pt x="3021231" y="480896"/>
                  </a:moveTo>
                  <a:cubicBezTo>
                    <a:pt x="3021231" y="375524"/>
                    <a:pt x="2935811" y="290104"/>
                    <a:pt x="2830439" y="290104"/>
                  </a:cubicBezTo>
                  <a:lnTo>
                    <a:pt x="444108" y="290104"/>
                  </a:lnTo>
                  <a:cubicBezTo>
                    <a:pt x="338736" y="290104"/>
                    <a:pt x="253316" y="375524"/>
                    <a:pt x="253316" y="480896"/>
                  </a:cubicBezTo>
                  <a:lnTo>
                    <a:pt x="253316" y="4029043"/>
                  </a:lnTo>
                  <a:cubicBezTo>
                    <a:pt x="253316" y="4134415"/>
                    <a:pt x="338736" y="4219835"/>
                    <a:pt x="444108" y="4219835"/>
                  </a:cubicBezTo>
                  <a:lnTo>
                    <a:pt x="2830439" y="4219835"/>
                  </a:lnTo>
                  <a:cubicBezTo>
                    <a:pt x="2935811" y="4219835"/>
                    <a:pt x="3021231" y="4134415"/>
                    <a:pt x="3021231" y="4029043"/>
                  </a:cubicBezTo>
                  <a:close/>
                  <a:moveTo>
                    <a:pt x="3286897" y="226566"/>
                  </a:moveTo>
                  <a:lnTo>
                    <a:pt x="3286897" y="4431931"/>
                  </a:lnTo>
                  <a:cubicBezTo>
                    <a:pt x="3286897" y="4557060"/>
                    <a:pt x="3185460" y="4658497"/>
                    <a:pt x="3060331" y="4658497"/>
                  </a:cubicBezTo>
                  <a:lnTo>
                    <a:pt x="226566" y="4658497"/>
                  </a:lnTo>
                  <a:cubicBezTo>
                    <a:pt x="101437" y="4658497"/>
                    <a:pt x="0" y="4557060"/>
                    <a:pt x="0" y="4431931"/>
                  </a:cubicBezTo>
                  <a:lnTo>
                    <a:pt x="0" y="226566"/>
                  </a:lnTo>
                  <a:cubicBezTo>
                    <a:pt x="0" y="101437"/>
                    <a:pt x="101437" y="0"/>
                    <a:pt x="226566" y="0"/>
                  </a:cubicBezTo>
                  <a:lnTo>
                    <a:pt x="3060331" y="0"/>
                  </a:lnTo>
                  <a:cubicBezTo>
                    <a:pt x="3185460" y="0"/>
                    <a:pt x="3286897" y="101437"/>
                    <a:pt x="3286897" y="226566"/>
                  </a:cubicBezTo>
                  <a:close/>
                </a:path>
              </a:pathLst>
            </a:custGeom>
            <a:solidFill>
              <a:srgbClr val="FFFFFF"/>
            </a:solidFill>
            <a:ln w="10795" cap="flat" cmpd="sng" algn="ctr">
              <a:noFill/>
              <a:prstDash val="solid"/>
              <a:headEnd type="none" w="med" len="med"/>
              <a:tailEnd type="none" w="med" len="med"/>
            </a:ln>
            <a:effectLst/>
          </p:spPr>
          <p:txBody>
            <a:bodyPr vert="horz" wrap="square" lIns="0" tIns="41151" rIns="82302" bIns="41151" numCol="1" rtlCol="0" anchor="ctr" anchorCtr="0" compatLnSpc="1">
              <a:prstTxWarp prst="textNoShape">
                <a:avLst/>
              </a:prstTxWarp>
            </a:bodyPr>
            <a:lstStyle/>
            <a:p>
              <a:pPr algn="ctr" defTabSz="740740">
                <a:defRPr/>
              </a:pPr>
              <a:endParaRPr lang="en-US" kern="0" spc="-122" dirty="0">
                <a:gradFill>
                  <a:gsLst>
                    <a:gs pos="0">
                      <a:srgbClr val="FFFFFF"/>
                    </a:gs>
                    <a:gs pos="100000">
                      <a:srgbClr val="FFFFFF"/>
                    </a:gs>
                  </a:gsLst>
                  <a:lin ang="5400000" scaled="0"/>
                </a:gradFill>
              </a:endParaRPr>
            </a:p>
          </p:txBody>
        </p:sp>
        <p:grpSp>
          <p:nvGrpSpPr>
            <p:cNvPr id="38" name="Group 37"/>
            <p:cNvGrpSpPr>
              <a:grpSpLocks noChangeAspect="1"/>
            </p:cNvGrpSpPr>
            <p:nvPr/>
          </p:nvGrpSpPr>
          <p:grpSpPr bwMode="auto">
            <a:xfrm>
              <a:off x="5714075" y="1750893"/>
              <a:ext cx="200160" cy="225932"/>
              <a:chOff x="3485" y="1766"/>
              <a:chExt cx="699" cy="789"/>
            </a:xfrm>
          </p:grpSpPr>
          <p:sp>
            <p:nvSpPr>
              <p:cNvPr id="39" name="Freeform 38"/>
              <p:cNvSpPr>
                <a:spLocks/>
              </p:cNvSpPr>
              <p:nvPr/>
            </p:nvSpPr>
            <p:spPr bwMode="auto">
              <a:xfrm>
                <a:off x="3485" y="1950"/>
                <a:ext cx="699" cy="605"/>
              </a:xfrm>
              <a:custGeom>
                <a:avLst/>
                <a:gdLst>
                  <a:gd name="T0" fmla="*/ 296 w 296"/>
                  <a:gd name="T1" fmla="*/ 167 h 256"/>
                  <a:gd name="T2" fmla="*/ 274 w 296"/>
                  <a:gd name="T3" fmla="*/ 207 h 256"/>
                  <a:gd name="T4" fmla="*/ 216 w 296"/>
                  <a:gd name="T5" fmla="*/ 256 h 256"/>
                  <a:gd name="T6" fmla="*/ 159 w 296"/>
                  <a:gd name="T7" fmla="*/ 242 h 256"/>
                  <a:gd name="T8" fmla="*/ 101 w 296"/>
                  <a:gd name="T9" fmla="*/ 256 h 256"/>
                  <a:gd name="T10" fmla="*/ 44 w 296"/>
                  <a:gd name="T11" fmla="*/ 210 h 256"/>
                  <a:gd name="T12" fmla="*/ 24 w 296"/>
                  <a:gd name="T13" fmla="*/ 42 h 256"/>
                  <a:gd name="T14" fmla="*/ 94 w 296"/>
                  <a:gd name="T15" fmla="*/ 0 h 256"/>
                  <a:gd name="T16" fmla="*/ 158 w 296"/>
                  <a:gd name="T17" fmla="*/ 15 h 256"/>
                  <a:gd name="T18" fmla="*/ 222 w 296"/>
                  <a:gd name="T19" fmla="*/ 0 h 256"/>
                  <a:gd name="T20" fmla="*/ 286 w 296"/>
                  <a:gd name="T21" fmla="*/ 34 h 256"/>
                  <a:gd name="T22" fmla="*/ 296 w 296"/>
                  <a:gd name="T23" fmla="*/ 16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6" h="256">
                    <a:moveTo>
                      <a:pt x="296" y="167"/>
                    </a:moveTo>
                    <a:cubicBezTo>
                      <a:pt x="288" y="184"/>
                      <a:pt x="284" y="192"/>
                      <a:pt x="274" y="207"/>
                    </a:cubicBezTo>
                    <a:cubicBezTo>
                      <a:pt x="260" y="229"/>
                      <a:pt x="240" y="255"/>
                      <a:pt x="216" y="256"/>
                    </a:cubicBezTo>
                    <a:cubicBezTo>
                      <a:pt x="194" y="256"/>
                      <a:pt x="188" y="241"/>
                      <a:pt x="159" y="242"/>
                    </a:cubicBezTo>
                    <a:cubicBezTo>
                      <a:pt x="129" y="242"/>
                      <a:pt x="123" y="256"/>
                      <a:pt x="101" y="256"/>
                    </a:cubicBezTo>
                    <a:cubicBezTo>
                      <a:pt x="76" y="255"/>
                      <a:pt x="58" y="231"/>
                      <a:pt x="44" y="210"/>
                    </a:cubicBezTo>
                    <a:cubicBezTo>
                      <a:pt x="4" y="150"/>
                      <a:pt x="0" y="80"/>
                      <a:pt x="24" y="42"/>
                    </a:cubicBezTo>
                    <a:cubicBezTo>
                      <a:pt x="42" y="16"/>
                      <a:pt x="69" y="0"/>
                      <a:pt x="94" y="0"/>
                    </a:cubicBezTo>
                    <a:cubicBezTo>
                      <a:pt x="120" y="0"/>
                      <a:pt x="137" y="15"/>
                      <a:pt x="158" y="15"/>
                    </a:cubicBezTo>
                    <a:cubicBezTo>
                      <a:pt x="179" y="15"/>
                      <a:pt x="192" y="0"/>
                      <a:pt x="222" y="0"/>
                    </a:cubicBezTo>
                    <a:cubicBezTo>
                      <a:pt x="245" y="0"/>
                      <a:pt x="269" y="13"/>
                      <a:pt x="286" y="34"/>
                    </a:cubicBezTo>
                    <a:cubicBezTo>
                      <a:pt x="230" y="65"/>
                      <a:pt x="239" y="145"/>
                      <a:pt x="296" y="167"/>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sp>
            <p:nvSpPr>
              <p:cNvPr id="40" name="Freeform 39"/>
              <p:cNvSpPr>
                <a:spLocks/>
              </p:cNvSpPr>
              <p:nvPr/>
            </p:nvSpPr>
            <p:spPr bwMode="auto">
              <a:xfrm>
                <a:off x="3825" y="1766"/>
                <a:ext cx="175" cy="191"/>
              </a:xfrm>
              <a:custGeom>
                <a:avLst/>
                <a:gdLst>
                  <a:gd name="T0" fmla="*/ 55 w 74"/>
                  <a:gd name="T1" fmla="*/ 54 h 81"/>
                  <a:gd name="T2" fmla="*/ 71 w 74"/>
                  <a:gd name="T3" fmla="*/ 0 h 81"/>
                  <a:gd name="T4" fmla="*/ 20 w 74"/>
                  <a:gd name="T5" fmla="*/ 28 h 81"/>
                  <a:gd name="T6" fmla="*/ 4 w 74"/>
                  <a:gd name="T7" fmla="*/ 81 h 81"/>
                  <a:gd name="T8" fmla="*/ 55 w 74"/>
                  <a:gd name="T9" fmla="*/ 54 h 81"/>
                </a:gdLst>
                <a:ahLst/>
                <a:cxnLst>
                  <a:cxn ang="0">
                    <a:pos x="T0" y="T1"/>
                  </a:cxn>
                  <a:cxn ang="0">
                    <a:pos x="T2" y="T3"/>
                  </a:cxn>
                  <a:cxn ang="0">
                    <a:pos x="T4" y="T5"/>
                  </a:cxn>
                  <a:cxn ang="0">
                    <a:pos x="T6" y="T7"/>
                  </a:cxn>
                  <a:cxn ang="0">
                    <a:pos x="T8" y="T9"/>
                  </a:cxn>
                </a:cxnLst>
                <a:rect l="0" t="0" r="r" b="b"/>
                <a:pathLst>
                  <a:path w="74" h="81">
                    <a:moveTo>
                      <a:pt x="55" y="54"/>
                    </a:moveTo>
                    <a:cubicBezTo>
                      <a:pt x="66" y="40"/>
                      <a:pt x="74" y="21"/>
                      <a:pt x="71" y="0"/>
                    </a:cubicBezTo>
                    <a:cubicBezTo>
                      <a:pt x="54" y="2"/>
                      <a:pt x="33" y="13"/>
                      <a:pt x="20" y="28"/>
                    </a:cubicBezTo>
                    <a:cubicBezTo>
                      <a:pt x="9" y="41"/>
                      <a:pt x="0" y="61"/>
                      <a:pt x="4" y="81"/>
                    </a:cubicBezTo>
                    <a:cubicBezTo>
                      <a:pt x="23" y="81"/>
                      <a:pt x="44" y="70"/>
                      <a:pt x="55" y="54"/>
                    </a:cubicBezTo>
                    <a:close/>
                  </a:path>
                </a:pathLst>
              </a:custGeom>
              <a:solidFill>
                <a:srgbClr val="FFFFFF"/>
              </a:solidFill>
              <a:ln>
                <a:noFill/>
              </a:ln>
              <a:extLst/>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grpSp>
      </p:grpSp>
      <p:grpSp>
        <p:nvGrpSpPr>
          <p:cNvPr id="41" name="Group 40"/>
          <p:cNvGrpSpPr/>
          <p:nvPr/>
        </p:nvGrpSpPr>
        <p:grpSpPr>
          <a:xfrm>
            <a:off x="8874678" y="2361098"/>
            <a:ext cx="538151" cy="899051"/>
            <a:chOff x="6721853" y="1577749"/>
            <a:chExt cx="342518" cy="572221"/>
          </a:xfrm>
        </p:grpSpPr>
        <p:sp>
          <p:nvSpPr>
            <p:cNvPr id="43" name="Freeform 138"/>
            <p:cNvSpPr>
              <a:spLocks noEditPoints="1"/>
            </p:cNvSpPr>
            <p:nvPr/>
          </p:nvSpPr>
          <p:spPr bwMode="auto">
            <a:xfrm>
              <a:off x="6721853" y="1577749"/>
              <a:ext cx="342518" cy="572221"/>
            </a:xfrm>
            <a:custGeom>
              <a:avLst/>
              <a:gdLst>
                <a:gd name="T0" fmla="*/ 427 w 463"/>
                <a:gd name="T1" fmla="*/ 0 h 773"/>
                <a:gd name="T2" fmla="*/ 42 w 463"/>
                <a:gd name="T3" fmla="*/ 0 h 773"/>
                <a:gd name="T4" fmla="*/ 0 w 463"/>
                <a:gd name="T5" fmla="*/ 35 h 773"/>
                <a:gd name="T6" fmla="*/ 0 w 463"/>
                <a:gd name="T7" fmla="*/ 733 h 773"/>
                <a:gd name="T8" fmla="*/ 42 w 463"/>
                <a:gd name="T9" fmla="*/ 773 h 773"/>
                <a:gd name="T10" fmla="*/ 427 w 463"/>
                <a:gd name="T11" fmla="*/ 773 h 773"/>
                <a:gd name="T12" fmla="*/ 463 w 463"/>
                <a:gd name="T13" fmla="*/ 733 h 773"/>
                <a:gd name="T14" fmla="*/ 463 w 463"/>
                <a:gd name="T15" fmla="*/ 35 h 773"/>
                <a:gd name="T16" fmla="*/ 427 w 463"/>
                <a:gd name="T17" fmla="*/ 0 h 773"/>
                <a:gd name="T18" fmla="*/ 152 w 463"/>
                <a:gd name="T19" fmla="*/ 730 h 773"/>
                <a:gd name="T20" fmla="*/ 139 w 463"/>
                <a:gd name="T21" fmla="*/ 743 h 773"/>
                <a:gd name="T22" fmla="*/ 112 w 463"/>
                <a:gd name="T23" fmla="*/ 743 h 773"/>
                <a:gd name="T24" fmla="*/ 99 w 463"/>
                <a:gd name="T25" fmla="*/ 730 h 773"/>
                <a:gd name="T26" fmla="*/ 99 w 463"/>
                <a:gd name="T27" fmla="*/ 722 h 773"/>
                <a:gd name="T28" fmla="*/ 112 w 463"/>
                <a:gd name="T29" fmla="*/ 709 h 773"/>
                <a:gd name="T30" fmla="*/ 139 w 463"/>
                <a:gd name="T31" fmla="*/ 709 h 773"/>
                <a:gd name="T32" fmla="*/ 152 w 463"/>
                <a:gd name="T33" fmla="*/ 722 h 773"/>
                <a:gd name="T34" fmla="*/ 152 w 463"/>
                <a:gd name="T35" fmla="*/ 730 h 773"/>
                <a:gd name="T36" fmla="*/ 263 w 463"/>
                <a:gd name="T37" fmla="*/ 724 h 773"/>
                <a:gd name="T38" fmla="*/ 247 w 463"/>
                <a:gd name="T39" fmla="*/ 743 h 773"/>
                <a:gd name="T40" fmla="*/ 219 w 463"/>
                <a:gd name="T41" fmla="*/ 743 h 773"/>
                <a:gd name="T42" fmla="*/ 202 w 463"/>
                <a:gd name="T43" fmla="*/ 724 h 773"/>
                <a:gd name="T44" fmla="*/ 202 w 463"/>
                <a:gd name="T45" fmla="*/ 716 h 773"/>
                <a:gd name="T46" fmla="*/ 219 w 463"/>
                <a:gd name="T47" fmla="*/ 699 h 773"/>
                <a:gd name="T48" fmla="*/ 247 w 463"/>
                <a:gd name="T49" fmla="*/ 699 h 773"/>
                <a:gd name="T50" fmla="*/ 263 w 463"/>
                <a:gd name="T51" fmla="*/ 716 h 773"/>
                <a:gd name="T52" fmla="*/ 263 w 463"/>
                <a:gd name="T53" fmla="*/ 724 h 773"/>
                <a:gd name="T54" fmla="*/ 366 w 463"/>
                <a:gd name="T55" fmla="*/ 730 h 773"/>
                <a:gd name="T56" fmla="*/ 354 w 463"/>
                <a:gd name="T57" fmla="*/ 743 h 773"/>
                <a:gd name="T58" fmla="*/ 326 w 463"/>
                <a:gd name="T59" fmla="*/ 743 h 773"/>
                <a:gd name="T60" fmla="*/ 314 w 463"/>
                <a:gd name="T61" fmla="*/ 730 h 773"/>
                <a:gd name="T62" fmla="*/ 314 w 463"/>
                <a:gd name="T63" fmla="*/ 722 h 773"/>
                <a:gd name="T64" fmla="*/ 326 w 463"/>
                <a:gd name="T65" fmla="*/ 709 h 773"/>
                <a:gd name="T66" fmla="*/ 354 w 463"/>
                <a:gd name="T67" fmla="*/ 709 h 773"/>
                <a:gd name="T68" fmla="*/ 366 w 463"/>
                <a:gd name="T69" fmla="*/ 722 h 773"/>
                <a:gd name="T70" fmla="*/ 366 w 463"/>
                <a:gd name="T71" fmla="*/ 730 h 773"/>
                <a:gd name="T72" fmla="*/ 417 w 463"/>
                <a:gd name="T73" fmla="*/ 644 h 773"/>
                <a:gd name="T74" fmla="*/ 394 w 463"/>
                <a:gd name="T75" fmla="*/ 671 h 773"/>
                <a:gd name="T76" fmla="*/ 74 w 463"/>
                <a:gd name="T77" fmla="*/ 671 h 773"/>
                <a:gd name="T78" fmla="*/ 49 w 463"/>
                <a:gd name="T79" fmla="*/ 644 h 773"/>
                <a:gd name="T80" fmla="*/ 49 w 463"/>
                <a:gd name="T81" fmla="*/ 67 h 773"/>
                <a:gd name="T82" fmla="*/ 74 w 463"/>
                <a:gd name="T83" fmla="*/ 46 h 773"/>
                <a:gd name="T84" fmla="*/ 394 w 463"/>
                <a:gd name="T85" fmla="*/ 46 h 773"/>
                <a:gd name="T86" fmla="*/ 417 w 463"/>
                <a:gd name="T87" fmla="*/ 67 h 773"/>
                <a:gd name="T88" fmla="*/ 417 w 463"/>
                <a:gd name="T89" fmla="*/ 644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773">
                  <a:moveTo>
                    <a:pt x="427" y="0"/>
                  </a:moveTo>
                  <a:cubicBezTo>
                    <a:pt x="42" y="0"/>
                    <a:pt x="42" y="0"/>
                    <a:pt x="42" y="0"/>
                  </a:cubicBezTo>
                  <a:cubicBezTo>
                    <a:pt x="19" y="0"/>
                    <a:pt x="0" y="17"/>
                    <a:pt x="0" y="35"/>
                  </a:cubicBezTo>
                  <a:cubicBezTo>
                    <a:pt x="0" y="733"/>
                    <a:pt x="0" y="733"/>
                    <a:pt x="0" y="733"/>
                  </a:cubicBezTo>
                  <a:cubicBezTo>
                    <a:pt x="0" y="756"/>
                    <a:pt x="17" y="773"/>
                    <a:pt x="42" y="773"/>
                  </a:cubicBezTo>
                  <a:cubicBezTo>
                    <a:pt x="427" y="773"/>
                    <a:pt x="427" y="773"/>
                    <a:pt x="427" y="773"/>
                  </a:cubicBezTo>
                  <a:cubicBezTo>
                    <a:pt x="448" y="773"/>
                    <a:pt x="463" y="756"/>
                    <a:pt x="463" y="733"/>
                  </a:cubicBezTo>
                  <a:cubicBezTo>
                    <a:pt x="463" y="35"/>
                    <a:pt x="463" y="35"/>
                    <a:pt x="463" y="35"/>
                  </a:cubicBezTo>
                  <a:cubicBezTo>
                    <a:pt x="463" y="19"/>
                    <a:pt x="451" y="0"/>
                    <a:pt x="427" y="0"/>
                  </a:cubicBezTo>
                  <a:close/>
                  <a:moveTo>
                    <a:pt x="152" y="730"/>
                  </a:moveTo>
                  <a:cubicBezTo>
                    <a:pt x="152" y="737"/>
                    <a:pt x="146" y="743"/>
                    <a:pt x="139" y="743"/>
                  </a:cubicBezTo>
                  <a:cubicBezTo>
                    <a:pt x="112" y="743"/>
                    <a:pt x="112" y="743"/>
                    <a:pt x="112" y="743"/>
                  </a:cubicBezTo>
                  <a:cubicBezTo>
                    <a:pt x="106" y="743"/>
                    <a:pt x="99" y="737"/>
                    <a:pt x="99" y="730"/>
                  </a:cubicBezTo>
                  <a:cubicBezTo>
                    <a:pt x="99" y="722"/>
                    <a:pt x="99" y="722"/>
                    <a:pt x="99" y="722"/>
                  </a:cubicBezTo>
                  <a:cubicBezTo>
                    <a:pt x="99" y="714"/>
                    <a:pt x="106" y="709"/>
                    <a:pt x="112" y="709"/>
                  </a:cubicBezTo>
                  <a:cubicBezTo>
                    <a:pt x="139" y="709"/>
                    <a:pt x="139" y="709"/>
                    <a:pt x="139" y="709"/>
                  </a:cubicBezTo>
                  <a:cubicBezTo>
                    <a:pt x="146" y="709"/>
                    <a:pt x="152" y="714"/>
                    <a:pt x="152" y="722"/>
                  </a:cubicBezTo>
                  <a:cubicBezTo>
                    <a:pt x="152" y="730"/>
                    <a:pt x="152" y="730"/>
                    <a:pt x="152" y="730"/>
                  </a:cubicBezTo>
                  <a:close/>
                  <a:moveTo>
                    <a:pt x="263" y="724"/>
                  </a:moveTo>
                  <a:cubicBezTo>
                    <a:pt x="263" y="735"/>
                    <a:pt x="255" y="743"/>
                    <a:pt x="247" y="743"/>
                  </a:cubicBezTo>
                  <a:cubicBezTo>
                    <a:pt x="219" y="743"/>
                    <a:pt x="219" y="743"/>
                    <a:pt x="219" y="743"/>
                  </a:cubicBezTo>
                  <a:cubicBezTo>
                    <a:pt x="211" y="743"/>
                    <a:pt x="202" y="735"/>
                    <a:pt x="202" y="724"/>
                  </a:cubicBezTo>
                  <a:cubicBezTo>
                    <a:pt x="202" y="716"/>
                    <a:pt x="202" y="716"/>
                    <a:pt x="202" y="716"/>
                  </a:cubicBezTo>
                  <a:cubicBezTo>
                    <a:pt x="202" y="705"/>
                    <a:pt x="209" y="699"/>
                    <a:pt x="219" y="699"/>
                  </a:cubicBezTo>
                  <a:cubicBezTo>
                    <a:pt x="247" y="699"/>
                    <a:pt x="247" y="699"/>
                    <a:pt x="247" y="699"/>
                  </a:cubicBezTo>
                  <a:cubicBezTo>
                    <a:pt x="255" y="699"/>
                    <a:pt x="263" y="705"/>
                    <a:pt x="263" y="716"/>
                  </a:cubicBezTo>
                  <a:cubicBezTo>
                    <a:pt x="263" y="724"/>
                    <a:pt x="263" y="724"/>
                    <a:pt x="263" y="724"/>
                  </a:cubicBezTo>
                  <a:close/>
                  <a:moveTo>
                    <a:pt x="366" y="730"/>
                  </a:moveTo>
                  <a:cubicBezTo>
                    <a:pt x="366" y="737"/>
                    <a:pt x="360" y="743"/>
                    <a:pt x="354" y="743"/>
                  </a:cubicBezTo>
                  <a:cubicBezTo>
                    <a:pt x="326" y="743"/>
                    <a:pt x="326" y="743"/>
                    <a:pt x="326" y="743"/>
                  </a:cubicBezTo>
                  <a:cubicBezTo>
                    <a:pt x="320" y="743"/>
                    <a:pt x="314" y="737"/>
                    <a:pt x="314" y="730"/>
                  </a:cubicBezTo>
                  <a:cubicBezTo>
                    <a:pt x="314" y="722"/>
                    <a:pt x="314" y="722"/>
                    <a:pt x="314" y="722"/>
                  </a:cubicBezTo>
                  <a:cubicBezTo>
                    <a:pt x="314" y="714"/>
                    <a:pt x="320" y="709"/>
                    <a:pt x="326" y="709"/>
                  </a:cubicBezTo>
                  <a:cubicBezTo>
                    <a:pt x="354" y="709"/>
                    <a:pt x="354" y="709"/>
                    <a:pt x="354" y="709"/>
                  </a:cubicBezTo>
                  <a:cubicBezTo>
                    <a:pt x="360" y="709"/>
                    <a:pt x="366" y="714"/>
                    <a:pt x="366" y="722"/>
                  </a:cubicBezTo>
                  <a:cubicBezTo>
                    <a:pt x="366" y="730"/>
                    <a:pt x="366" y="730"/>
                    <a:pt x="366" y="730"/>
                  </a:cubicBezTo>
                  <a:close/>
                  <a:moveTo>
                    <a:pt x="417" y="644"/>
                  </a:moveTo>
                  <a:cubicBezTo>
                    <a:pt x="417" y="657"/>
                    <a:pt x="409" y="671"/>
                    <a:pt x="394" y="671"/>
                  </a:cubicBezTo>
                  <a:cubicBezTo>
                    <a:pt x="74" y="671"/>
                    <a:pt x="74" y="671"/>
                    <a:pt x="74" y="671"/>
                  </a:cubicBezTo>
                  <a:cubicBezTo>
                    <a:pt x="59" y="671"/>
                    <a:pt x="49" y="659"/>
                    <a:pt x="49" y="644"/>
                  </a:cubicBezTo>
                  <a:cubicBezTo>
                    <a:pt x="49" y="67"/>
                    <a:pt x="49" y="67"/>
                    <a:pt x="49" y="67"/>
                  </a:cubicBezTo>
                  <a:cubicBezTo>
                    <a:pt x="49" y="50"/>
                    <a:pt x="61" y="46"/>
                    <a:pt x="74" y="46"/>
                  </a:cubicBezTo>
                  <a:cubicBezTo>
                    <a:pt x="394" y="46"/>
                    <a:pt x="394" y="46"/>
                    <a:pt x="394" y="46"/>
                  </a:cubicBezTo>
                  <a:cubicBezTo>
                    <a:pt x="404" y="46"/>
                    <a:pt x="417" y="48"/>
                    <a:pt x="417" y="67"/>
                  </a:cubicBezTo>
                  <a:cubicBezTo>
                    <a:pt x="417" y="644"/>
                    <a:pt x="417" y="644"/>
                    <a:pt x="417" y="644"/>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3">
                <a:defRPr/>
              </a:pPr>
              <a:endParaRPr lang="en-US" kern="0">
                <a:solidFill>
                  <a:srgbClr val="000000"/>
                </a:solidFill>
              </a:endParaRPr>
            </a:p>
          </p:txBody>
        </p:sp>
        <p:pic>
          <p:nvPicPr>
            <p:cNvPr id="44" name="Picture 14"/>
            <p:cNvPicPr>
              <a:picLocks noChangeAspect="1" noChangeArrowheads="1"/>
            </p:cNvPicPr>
            <p:nvPr/>
          </p:nvPicPr>
          <p:blipFill>
            <a:blip r:embed="rId3">
              <a:lum bright="100000"/>
              <a:extLst>
                <a:ext uri="{28A0092B-C50C-407E-A947-70E740481C1C}">
                  <a14:useLocalDpi xmlns:a14="http://schemas.microsoft.com/office/drawing/2010/main" val="0"/>
                </a:ext>
              </a:extLst>
            </a:blip>
            <a:srcRect/>
            <a:stretch>
              <a:fillRect/>
            </a:stretch>
          </p:blipFill>
          <p:spPr bwMode="auto">
            <a:xfrm>
              <a:off x="6806304" y="1731825"/>
              <a:ext cx="173616" cy="20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6" name="Oval 45"/>
          <p:cNvSpPr/>
          <p:nvPr/>
        </p:nvSpPr>
        <p:spPr bwMode="auto">
          <a:xfrm>
            <a:off x="8301969" y="1968952"/>
            <a:ext cx="1683570" cy="1683568"/>
          </a:xfrm>
          <a:prstGeom prst="ellipse">
            <a:avLst/>
          </a:prstGeom>
          <a:noFill/>
          <a:ln w="73025">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a:gradFill>
                <a:gsLst>
                  <a:gs pos="0">
                    <a:srgbClr val="FFFFFF"/>
                  </a:gs>
                  <a:gs pos="100000">
                    <a:srgbClr val="FFFFFF"/>
                  </a:gs>
                </a:gsLst>
                <a:lin ang="5400000" scaled="0"/>
              </a:gradFill>
            </a:endParaRPr>
          </a:p>
        </p:txBody>
      </p:sp>
      <p:sp>
        <p:nvSpPr>
          <p:cNvPr id="52" name="TextBox 51"/>
          <p:cNvSpPr txBox="1"/>
          <p:nvPr/>
        </p:nvSpPr>
        <p:spPr>
          <a:xfrm>
            <a:off x="8301969" y="1569498"/>
            <a:ext cx="1683570" cy="406265"/>
          </a:xfrm>
          <a:prstGeom prst="rect">
            <a:avLst/>
          </a:prstGeom>
          <a:noFill/>
        </p:spPr>
        <p:txBody>
          <a:bodyPr wrap="square" lIns="91440" tIns="91440" rIns="91440" bIns="91440" rtlCol="0">
            <a:spAutoFit/>
          </a:bodyPr>
          <a:lstStyle/>
          <a:p>
            <a:pPr algn="ctr" defTabSz="914099" fontAlgn="base">
              <a:lnSpc>
                <a:spcPct val="90000"/>
              </a:lnSpc>
              <a:spcBef>
                <a:spcPct val="0"/>
              </a:spcBef>
              <a:spcAft>
                <a:spcPct val="0"/>
              </a:spcAft>
            </a:pPr>
            <a:r>
              <a:rPr lang="en-US" sz="1600" kern="0" spc="-50" dirty="0">
                <a:gradFill>
                  <a:gsLst>
                    <a:gs pos="11667">
                      <a:srgbClr val="3F3F3F"/>
                    </a:gs>
                    <a:gs pos="23000">
                      <a:srgbClr val="3F3F3F"/>
                    </a:gs>
                  </a:gsLst>
                  <a:lin ang="16200000" scaled="0"/>
                </a:gradFill>
              </a:rPr>
              <a:t>Android</a:t>
            </a:r>
          </a:p>
        </p:txBody>
      </p:sp>
      <p:sp>
        <p:nvSpPr>
          <p:cNvPr id="55" name="Chevron 54"/>
          <p:cNvSpPr/>
          <p:nvPr/>
        </p:nvSpPr>
        <p:spPr bwMode="auto">
          <a:xfrm>
            <a:off x="-355600" y="3937938"/>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One Tool</a:t>
            </a:r>
          </a:p>
        </p:txBody>
      </p:sp>
      <p:sp>
        <p:nvSpPr>
          <p:cNvPr id="56" name="Chevron 55"/>
          <p:cNvSpPr/>
          <p:nvPr/>
        </p:nvSpPr>
        <p:spPr bwMode="auto">
          <a:xfrm>
            <a:off x="-355599" y="4643669"/>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Unified Skills</a:t>
            </a:r>
          </a:p>
        </p:txBody>
      </p:sp>
      <p:sp>
        <p:nvSpPr>
          <p:cNvPr id="42" name="Chevron 41"/>
          <p:cNvSpPr/>
          <p:nvPr/>
        </p:nvSpPr>
        <p:spPr bwMode="auto">
          <a:xfrm>
            <a:off x="-355600" y="5364366"/>
            <a:ext cx="12094569" cy="628290"/>
          </a:xfrm>
          <a:prstGeom prst="chevron">
            <a:avLst>
              <a:gd name="adj" fmla="val 52773"/>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r>
              <a:rPr lang="en-US" dirty="0">
                <a:solidFill>
                  <a:schemeClr val="bg1"/>
                </a:solidFill>
              </a:rPr>
              <a:t>Shared Client Logic</a:t>
            </a:r>
          </a:p>
        </p:txBody>
      </p:sp>
      <p:sp>
        <p:nvSpPr>
          <p:cNvPr id="45" name="Chevron 44"/>
          <p:cNvSpPr/>
          <p:nvPr/>
        </p:nvSpPr>
        <p:spPr bwMode="auto">
          <a:xfrm>
            <a:off x="-355600" y="6134733"/>
            <a:ext cx="12094569" cy="628290"/>
          </a:xfrm>
          <a:prstGeom prst="chevron">
            <a:avLst>
              <a:gd name="adj" fmla="val 54981"/>
            </a:avLst>
          </a:prstGeom>
          <a:solidFill>
            <a:schemeClr val="tx2">
              <a:lumMod val="60000"/>
              <a:lumOff val="40000"/>
            </a:schemeClr>
          </a:solidFill>
          <a:ln w="25400" cap="flat" cmpd="sng" algn="ctr">
            <a:noFill/>
            <a:prstDash val="solid"/>
            <a:headEnd type="none" w="med" len="med"/>
            <a:tailEnd type="none" w="med" len="med"/>
          </a:ln>
          <a:effectLst/>
        </p:spPr>
        <p:txBody>
          <a:bodyPr vert="horz" wrap="square" lIns="182880" tIns="0" rIns="91436" bIns="0" numCol="1" rtlCol="0" anchor="ctr" anchorCtr="0" compatLnSpc="1">
            <a:prstTxWarp prst="textNoShape">
              <a:avLst/>
            </a:prstTxWarp>
          </a:bodyPr>
          <a:lstStyle/>
          <a:p>
            <a:pPr lvl="1" algn="ctr"/>
            <a:r>
              <a:rPr lang="en-US" dirty="0">
                <a:solidFill>
                  <a:schemeClr val="bg1"/>
                </a:solidFill>
              </a:rPr>
              <a:t>Custom code for views  (~20%)</a:t>
            </a:r>
          </a:p>
        </p:txBody>
      </p:sp>
      <p:sp>
        <p:nvSpPr>
          <p:cNvPr id="3" name="Rectangle 2"/>
          <p:cNvSpPr/>
          <p:nvPr/>
        </p:nvSpPr>
        <p:spPr>
          <a:xfrm>
            <a:off x="7557124" y="5466145"/>
            <a:ext cx="2612382"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Portable Libraries</a:t>
            </a:r>
          </a:p>
        </p:txBody>
      </p:sp>
      <p:sp>
        <p:nvSpPr>
          <p:cNvPr id="49" name="Rectangle 48"/>
          <p:cNvSpPr/>
          <p:nvPr/>
        </p:nvSpPr>
        <p:spPr>
          <a:xfrm>
            <a:off x="7574515" y="4760414"/>
            <a:ext cx="2747291" cy="424732"/>
          </a:xfrm>
          <a:prstGeom prst="rect">
            <a:avLst/>
          </a:prstGeom>
        </p:spPr>
        <p:txBody>
          <a:bodyPr wrap="none">
            <a:spAutoFit/>
          </a:bodyPr>
          <a:lstStyle/>
          <a:p>
            <a:pPr marL="116575" lvl="1" indent="0" defTabSz="699419">
              <a:lnSpc>
                <a:spcPct val="90000"/>
              </a:lnSpc>
              <a:spcBef>
                <a:spcPts val="459"/>
              </a:spcBef>
              <a:buSzPct val="90000"/>
              <a:tabLst>
                <a:tab pos="233149" algn="l"/>
                <a:tab pos="480871" algn="l"/>
              </a:tabLst>
              <a:defRPr/>
            </a:pPr>
            <a:r>
              <a:rPr lang="en-US" sz="2400" kern="0" spc="-23" dirty="0">
                <a:solidFill>
                  <a:schemeClr val="bg1"/>
                </a:solidFill>
              </a:rPr>
              <a:t>C# / .NET Libraries</a:t>
            </a:r>
          </a:p>
        </p:txBody>
      </p:sp>
      <p:pic>
        <p:nvPicPr>
          <p:cNvPr id="50" name="Picture 49"/>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bwMode="auto">
          <a:xfrm>
            <a:off x="7581098" y="3910933"/>
            <a:ext cx="2404441" cy="68098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52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0"/>
            <a:ext cx="6441440"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lnSpc>
                <a:spcPct val="90000"/>
              </a:lnSpc>
              <a:spcBef>
                <a:spcPct val="0"/>
              </a:spcBef>
              <a:spcAft>
                <a:spcPct val="0"/>
              </a:spcAft>
            </a:pPr>
            <a:endParaRPr lang="en-US" sz="2000" spc="-50" dirty="0" err="1">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dirty="0">
                <a:solidFill>
                  <a:schemeClr val="bg1"/>
                </a:solidFill>
              </a:rPr>
              <a:t>¿</a:t>
            </a:r>
            <a:r>
              <a:rPr lang="en-US" dirty="0" err="1">
                <a:solidFill>
                  <a:schemeClr val="bg1"/>
                </a:solidFill>
              </a:rPr>
              <a:t>Qué</a:t>
            </a:r>
            <a:r>
              <a:rPr lang="en-US" dirty="0">
                <a:solidFill>
                  <a:schemeClr val="bg1"/>
                </a:solidFill>
              </a:rPr>
              <a:t> </a:t>
            </a:r>
            <a:r>
              <a:rPr lang="en-US" dirty="0" err="1">
                <a:solidFill>
                  <a:schemeClr val="bg1"/>
                </a:solidFill>
              </a:rPr>
              <a:t>es</a:t>
            </a:r>
            <a:r>
              <a:rPr lang="en-US" dirty="0">
                <a:solidFill>
                  <a:schemeClr val="bg1"/>
                </a:solidFill>
              </a:rPr>
              <a:t> Xamarin?</a:t>
            </a:r>
          </a:p>
        </p:txBody>
      </p:sp>
      <p:sp>
        <p:nvSpPr>
          <p:cNvPr id="4" name="Rectangle 3"/>
          <p:cNvSpPr/>
          <p:nvPr/>
        </p:nvSpPr>
        <p:spPr>
          <a:xfrm>
            <a:off x="443689" y="1419472"/>
            <a:ext cx="4600259" cy="5386090"/>
          </a:xfrm>
          <a:prstGeom prst="rect">
            <a:avLst/>
          </a:prstGeom>
        </p:spPr>
        <p:txBody>
          <a:bodyPr wrap="square">
            <a:spAutoFit/>
          </a:bodyPr>
          <a:lstStyle/>
          <a:p>
            <a:r>
              <a:rPr lang="en-US" sz="2800" dirty="0" err="1">
                <a:solidFill>
                  <a:schemeClr val="bg1"/>
                </a:solidFill>
                <a:latin typeface="Segoe UI Light"/>
              </a:rPr>
              <a:t>Extensión</a:t>
            </a:r>
            <a:r>
              <a:rPr lang="en-US" sz="2800" dirty="0">
                <a:solidFill>
                  <a:schemeClr val="bg1"/>
                </a:solidFill>
                <a:latin typeface="Segoe UI Light"/>
              </a:rPr>
              <a:t> de Visual Studio</a:t>
            </a:r>
          </a:p>
          <a:p>
            <a:pPr marL="342900" indent="-342900">
              <a:buFont typeface="Arial" panose="020B0604020202020204" pitchFamily="34" charset="0"/>
              <a:buChar char="•"/>
            </a:pPr>
            <a:r>
              <a:rPr lang="en-US" sz="2400" dirty="0" err="1">
                <a:solidFill>
                  <a:schemeClr val="bg1"/>
                </a:solidFill>
                <a:latin typeface="Segoe UI Light"/>
              </a:rPr>
              <a:t>iOS</a:t>
            </a:r>
            <a:r>
              <a:rPr lang="en-US" sz="2400" dirty="0">
                <a:solidFill>
                  <a:schemeClr val="bg1"/>
                </a:solidFill>
                <a:latin typeface="Segoe UI Light"/>
              </a:rPr>
              <a:t>, Android apps </a:t>
            </a:r>
            <a:r>
              <a:rPr lang="en-US" sz="2400" dirty="0" err="1">
                <a:solidFill>
                  <a:schemeClr val="bg1"/>
                </a:solidFill>
                <a:latin typeface="Segoe UI Light"/>
              </a:rPr>
              <a:t>dentro</a:t>
            </a:r>
            <a:r>
              <a:rPr lang="en-US" sz="2400" dirty="0">
                <a:solidFill>
                  <a:schemeClr val="bg1"/>
                </a:solidFill>
                <a:latin typeface="Segoe UI Light"/>
              </a:rPr>
              <a:t> de Visual Studio</a:t>
            </a:r>
          </a:p>
          <a:p>
            <a:pPr marL="342900" indent="-342900">
              <a:buFont typeface="Arial" panose="020B0604020202020204" pitchFamily="34" charset="0"/>
              <a:buChar char="•"/>
            </a:pPr>
            <a:r>
              <a:rPr lang="en-US" sz="2400" dirty="0" err="1">
                <a:solidFill>
                  <a:schemeClr val="bg1"/>
                </a:solidFill>
                <a:latin typeface="Segoe UI Light"/>
              </a:rPr>
              <a:t>Compila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de C# en </a:t>
            </a:r>
            <a:r>
              <a:rPr lang="en-US" sz="2400" dirty="0" err="1">
                <a:solidFill>
                  <a:schemeClr val="bg1"/>
                </a:solidFill>
                <a:latin typeface="Segoe UI Light"/>
              </a:rPr>
              <a:t>aplicaciones</a:t>
            </a:r>
            <a:r>
              <a:rPr lang="en-US" sz="2400" dirty="0">
                <a:solidFill>
                  <a:schemeClr val="bg1"/>
                </a:solidFill>
                <a:latin typeface="Segoe UI Light"/>
              </a:rPr>
              <a:t> </a:t>
            </a:r>
            <a:r>
              <a:rPr lang="en-US" sz="2400" dirty="0" err="1">
                <a:solidFill>
                  <a:schemeClr val="bg1"/>
                </a:solidFill>
                <a:latin typeface="Segoe UI Light"/>
              </a:rPr>
              <a:t>nativas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Todas</a:t>
            </a:r>
            <a:r>
              <a:rPr lang="en-US" sz="2400" dirty="0">
                <a:solidFill>
                  <a:schemeClr val="bg1"/>
                </a:solidFill>
                <a:latin typeface="Segoe UI Light"/>
              </a:rPr>
              <a:t> </a:t>
            </a:r>
            <a:r>
              <a:rPr lang="en-US" sz="2400" dirty="0" err="1">
                <a:solidFill>
                  <a:schemeClr val="bg1"/>
                </a:solidFill>
                <a:latin typeface="Segoe UI Light"/>
              </a:rPr>
              <a:t>las</a:t>
            </a:r>
            <a:r>
              <a:rPr lang="en-US" sz="2400" dirty="0">
                <a:solidFill>
                  <a:schemeClr val="bg1"/>
                </a:solidFill>
                <a:latin typeface="Segoe UI Light"/>
              </a:rPr>
              <a:t> </a:t>
            </a:r>
            <a:r>
              <a:rPr lang="en-US" sz="2400" dirty="0" err="1">
                <a:solidFill>
                  <a:schemeClr val="bg1"/>
                </a:solidFill>
                <a:latin typeface="Segoe UI Light"/>
              </a:rPr>
              <a:t>capacidades</a:t>
            </a:r>
            <a:r>
              <a:rPr lang="en-US" sz="2400" dirty="0">
                <a:solidFill>
                  <a:schemeClr val="bg1"/>
                </a:solidFill>
                <a:latin typeface="Segoe UI Light"/>
              </a:rPr>
              <a:t> de Visual Studio </a:t>
            </a:r>
            <a:r>
              <a:rPr lang="en-US" sz="2400" dirty="0" err="1">
                <a:solidFill>
                  <a:schemeClr val="bg1"/>
                </a:solidFill>
                <a:latin typeface="Segoe UI Light"/>
              </a:rPr>
              <a:t>disponibles</a:t>
            </a:r>
            <a:br>
              <a:rPr lang="en-US" sz="2400" dirty="0">
                <a:solidFill>
                  <a:schemeClr val="bg1"/>
                </a:solidFill>
                <a:latin typeface="Segoe UI Light"/>
              </a:rPr>
            </a:br>
            <a:endParaRPr lang="en-US" sz="2400" dirty="0">
              <a:solidFill>
                <a:schemeClr val="bg1"/>
              </a:solidFill>
              <a:latin typeface="Segoe UI Light"/>
            </a:endParaRPr>
          </a:p>
          <a:p>
            <a:r>
              <a:rPr lang="en-US" sz="2800" dirty="0" err="1">
                <a:solidFill>
                  <a:schemeClr val="bg1"/>
                </a:solidFill>
                <a:latin typeface="Segoe UI Light"/>
              </a:rPr>
              <a:t>Crea</a:t>
            </a:r>
            <a:r>
              <a:rPr lang="en-US" sz="2800" dirty="0">
                <a:solidFill>
                  <a:schemeClr val="bg1"/>
                </a:solidFill>
                <a:latin typeface="Segoe UI Light"/>
              </a:rPr>
              <a:t> </a:t>
            </a:r>
            <a:r>
              <a:rPr lang="en-US" sz="2800" dirty="0" err="1">
                <a:solidFill>
                  <a:schemeClr val="bg1"/>
                </a:solidFill>
                <a:latin typeface="Segoe UI Light"/>
              </a:rPr>
              <a:t>aplicaciones</a:t>
            </a:r>
            <a:r>
              <a:rPr lang="en-US" sz="2800" dirty="0">
                <a:solidFill>
                  <a:schemeClr val="bg1"/>
                </a:solidFill>
                <a:latin typeface="Segoe UI Light"/>
              </a:rPr>
              <a:t> </a:t>
            </a:r>
            <a:r>
              <a:rPr lang="en-US" sz="2800" dirty="0" err="1">
                <a:solidFill>
                  <a:schemeClr val="bg1"/>
                </a:solidFill>
                <a:latin typeface="Segoe UI Light"/>
              </a:rPr>
              <a:t>más</a:t>
            </a:r>
            <a:r>
              <a:rPr lang="en-US" sz="2800" dirty="0">
                <a:solidFill>
                  <a:schemeClr val="bg1"/>
                </a:solidFill>
                <a:latin typeface="Segoe UI Light"/>
              </a:rPr>
              <a:t> </a:t>
            </a:r>
            <a:r>
              <a:rPr lang="en-US" sz="2800" dirty="0" err="1">
                <a:solidFill>
                  <a:schemeClr val="bg1"/>
                </a:solidFill>
                <a:latin typeface="Segoe UI Light"/>
              </a:rPr>
              <a:t>rápido</a:t>
            </a:r>
            <a:endParaRPr lang="en-US" sz="28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Mismas</a:t>
            </a:r>
            <a:r>
              <a:rPr lang="en-US" sz="2400" dirty="0">
                <a:solidFill>
                  <a:schemeClr val="bg1"/>
                </a:solidFill>
                <a:latin typeface="Segoe UI Light"/>
              </a:rPr>
              <a:t> </a:t>
            </a:r>
            <a:r>
              <a:rPr lang="en-US" sz="2400" dirty="0" err="1">
                <a:solidFill>
                  <a:schemeClr val="bg1"/>
                </a:solidFill>
                <a:latin typeface="Segoe UI Light"/>
              </a:rPr>
              <a:t>prácticas</a:t>
            </a:r>
            <a:endParaRPr lang="en-US" sz="2400" dirty="0">
              <a:solidFill>
                <a:schemeClr val="bg1"/>
              </a:solidFill>
              <a:latin typeface="Segoe UI Light"/>
            </a:endParaRPr>
          </a:p>
          <a:p>
            <a:pPr marL="342900" indent="-342900">
              <a:buFont typeface="Arial" panose="020B0604020202020204" pitchFamily="34" charset="0"/>
              <a:buChar char="•"/>
            </a:pPr>
            <a:r>
              <a:rPr lang="en-US" sz="2400" dirty="0" err="1">
                <a:solidFill>
                  <a:schemeClr val="bg1"/>
                </a:solidFill>
                <a:latin typeface="Segoe UI Light"/>
              </a:rPr>
              <a:t>Reutiliza</a:t>
            </a:r>
            <a:r>
              <a:rPr lang="en-US" sz="2400" dirty="0">
                <a:solidFill>
                  <a:schemeClr val="bg1"/>
                </a:solidFill>
                <a:latin typeface="Segoe UI Light"/>
              </a:rPr>
              <a:t> </a:t>
            </a:r>
            <a:r>
              <a:rPr lang="en-US" sz="2400" dirty="0" err="1">
                <a:solidFill>
                  <a:schemeClr val="bg1"/>
                </a:solidFill>
                <a:latin typeface="Segoe UI Light"/>
              </a:rPr>
              <a:t>código</a:t>
            </a:r>
            <a:r>
              <a:rPr lang="en-US" sz="2400" dirty="0">
                <a:solidFill>
                  <a:schemeClr val="bg1"/>
                </a:solidFill>
                <a:latin typeface="Segoe UI Light"/>
              </a:rPr>
              <a:t> y </a:t>
            </a:r>
            <a:r>
              <a:rPr lang="en-US" sz="2400" dirty="0" err="1">
                <a:solidFill>
                  <a:schemeClr val="bg1"/>
                </a:solidFill>
                <a:latin typeface="Segoe UI Light"/>
              </a:rPr>
              <a:t>binarios</a:t>
            </a:r>
            <a:r>
              <a:rPr lang="en-US" sz="2400" dirty="0">
                <a:solidFill>
                  <a:schemeClr val="bg1"/>
                </a:solidFill>
                <a:latin typeface="Segoe UI Light"/>
              </a:rPr>
              <a:t> de </a:t>
            </a:r>
            <a:r>
              <a:rPr lang="en-US" sz="2400" dirty="0" err="1">
                <a:solidFill>
                  <a:schemeClr val="bg1"/>
                </a:solidFill>
                <a:latin typeface="Segoe UI Light"/>
              </a:rPr>
              <a:t>manera</a:t>
            </a:r>
            <a:r>
              <a:rPr lang="en-US" sz="2400" dirty="0">
                <a:solidFill>
                  <a:schemeClr val="bg1"/>
                </a:solidFill>
                <a:latin typeface="Segoe UI Light"/>
              </a:rPr>
              <a:t> flexible</a:t>
            </a:r>
          </a:p>
          <a:p>
            <a:pPr marL="342900" indent="-342900">
              <a:buFont typeface="Arial" panose="020B0604020202020204" pitchFamily="34" charset="0"/>
              <a:buChar char="•"/>
            </a:pPr>
            <a:r>
              <a:rPr lang="en-US" sz="2400" dirty="0">
                <a:solidFill>
                  <a:schemeClr val="bg1"/>
                </a:solidFill>
                <a:latin typeface="Segoe UI Light"/>
              </a:rPr>
              <a:t>Interfaces </a:t>
            </a:r>
            <a:r>
              <a:rPr lang="en-US" sz="2400" dirty="0" err="1">
                <a:solidFill>
                  <a:schemeClr val="bg1"/>
                </a:solidFill>
                <a:latin typeface="Segoe UI Light"/>
              </a:rPr>
              <a:t>completamente</a:t>
            </a:r>
            <a:r>
              <a:rPr lang="en-US" sz="2400" dirty="0">
                <a:solidFill>
                  <a:schemeClr val="bg1"/>
                </a:solidFill>
                <a:latin typeface="Segoe UI Light"/>
              </a:rPr>
              <a:t> </a:t>
            </a:r>
            <a:r>
              <a:rPr lang="en-US" sz="2400" dirty="0" err="1">
                <a:solidFill>
                  <a:schemeClr val="bg1"/>
                </a:solidFill>
                <a:latin typeface="Segoe UI Light"/>
              </a:rPr>
              <a:t>nativas</a:t>
            </a:r>
            <a:endParaRPr lang="en-US" sz="2400" dirty="0">
              <a:solidFill>
                <a:schemeClr val="bg1"/>
              </a:solidFill>
              <a:latin typeface="Segoe UI Light"/>
            </a:endParaRPr>
          </a:p>
        </p:txBody>
      </p:sp>
      <p:pic>
        <p:nvPicPr>
          <p:cNvPr id="62" name="Picture 61"/>
          <p:cNvPicPr>
            <a:picLocks noChangeAspect="1"/>
          </p:cNvPicPr>
          <p:nvPr/>
        </p:nvPicPr>
        <p:blipFill rotWithShape="1">
          <a:blip r:embed="rId3"/>
          <a:srcRect b="4949"/>
          <a:stretch/>
        </p:blipFill>
        <p:spPr>
          <a:xfrm>
            <a:off x="5211029" y="1508129"/>
            <a:ext cx="6870023" cy="36731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75551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437376"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Crea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tu</a:t>
            </a:r>
            <a:r>
              <a:rPr lang="en-US" sz="2800" dirty="0">
                <a:gradFill>
                  <a:gsLst>
                    <a:gs pos="0">
                      <a:schemeClr val="bg1"/>
                    </a:gs>
                    <a:gs pos="100000">
                      <a:schemeClr val="bg1"/>
                    </a:gs>
                  </a:gsLst>
                  <a:lin ang="5400000" scaled="1"/>
                </a:gradFill>
                <a:latin typeface="Segoe UI Light"/>
                <a:ea typeface="ＭＳ Ｐゴシック" charset="0"/>
              </a:rPr>
              <a:t> UI con Drag and drop</a:t>
            </a: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Apunta</a:t>
            </a:r>
            <a:r>
              <a:rPr lang="en-US" sz="2800" dirty="0">
                <a:gradFill>
                  <a:gsLst>
                    <a:gs pos="0">
                      <a:schemeClr val="bg1"/>
                    </a:gs>
                    <a:gs pos="100000">
                      <a:schemeClr val="bg1"/>
                    </a:gs>
                  </a:gsLst>
                  <a:lin ang="5400000" scaled="1"/>
                </a:gradFill>
                <a:latin typeface="Segoe UI Light"/>
                <a:ea typeface="ＭＳ Ｐゴシック" charset="0"/>
              </a:rPr>
              <a:t> a </a:t>
            </a:r>
            <a:r>
              <a:rPr lang="en-US" sz="2800" dirty="0" err="1">
                <a:gradFill>
                  <a:gsLst>
                    <a:gs pos="0">
                      <a:schemeClr val="bg1"/>
                    </a:gs>
                    <a:gs pos="100000">
                      <a:schemeClr val="bg1"/>
                    </a:gs>
                  </a:gsLst>
                  <a:lin ang="5400000" scaled="1"/>
                </a:gradFill>
                <a:latin typeface="Segoe UI Light"/>
                <a:ea typeface="ＭＳ Ｐゴシック" charset="0"/>
              </a:rPr>
              <a:t>diferentes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tamaños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pantalla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resoluciones</a:t>
            </a:r>
            <a:r>
              <a:rPr lang="en-US" sz="2800" dirty="0">
                <a:gradFill>
                  <a:gsLst>
                    <a:gs pos="0">
                      <a:schemeClr val="bg1"/>
                    </a:gs>
                    <a:gs pos="100000">
                      <a:schemeClr val="bg1"/>
                    </a:gs>
                  </a:gsLst>
                  <a:lin ang="5400000" scaled="1"/>
                </a:gradFill>
                <a:latin typeface="Segoe UI Light"/>
                <a:ea typeface="ＭＳ Ｐゴシック" charset="0"/>
              </a:rPr>
              <a:t> y </a:t>
            </a:r>
            <a:r>
              <a:rPr lang="en-US" sz="2800" dirty="0" err="1">
                <a:gradFill>
                  <a:gsLst>
                    <a:gs pos="0">
                      <a:schemeClr val="bg1"/>
                    </a:gs>
                    <a:gs pos="100000">
                      <a:schemeClr val="bg1"/>
                    </a:gs>
                  </a:gsLst>
                  <a:lin ang="5400000" scaled="1"/>
                </a:gradFill>
                <a:latin typeface="Segoe UI Light"/>
                <a:ea typeface="ＭＳ Ｐゴシック" charset="0"/>
              </a:rPr>
              <a:t>versiones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deOS</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Diseños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guardados</a:t>
            </a:r>
            <a:r>
              <a:rPr lang="en-US" sz="2800" dirty="0">
                <a:gradFill>
                  <a:gsLst>
                    <a:gs pos="0">
                      <a:schemeClr val="bg1"/>
                    </a:gs>
                    <a:gs pos="100000">
                      <a:schemeClr val="bg1"/>
                    </a:gs>
                  </a:gsLst>
                  <a:lin ang="5400000" scaled="1"/>
                </a:gradFill>
                <a:latin typeface="Segoe UI Light"/>
                <a:ea typeface="ＭＳ Ｐゴシック" charset="0"/>
              </a:rPr>
              <a:t> en </a:t>
            </a:r>
            <a:r>
              <a:rPr lang="en-US" sz="2800" dirty="0" err="1">
                <a:gradFill>
                  <a:gsLst>
                    <a:gs pos="0">
                      <a:schemeClr val="bg1"/>
                    </a:gs>
                    <a:gs pos="100000">
                      <a:schemeClr val="bg1"/>
                    </a:gs>
                  </a:gsLst>
                  <a:lin ang="5400000" scaled="1"/>
                </a:gradFill>
                <a:latin typeface="Segoe UI Light"/>
                <a:ea typeface="ＭＳ Ｐゴシック" charset="0"/>
              </a:rPr>
              <a:t>formatos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nativos</a:t>
            </a:r>
            <a:r>
              <a:rPr lang="en-US" sz="2800" dirty="0">
                <a:gradFill>
                  <a:gsLst>
                    <a:gs pos="0">
                      <a:schemeClr val="bg1"/>
                    </a:gs>
                    <a:gs pos="100000">
                      <a:schemeClr val="bg1"/>
                    </a:gs>
                  </a:gsLst>
                  <a:lin ang="5400000" scaled="1"/>
                </a:gradFill>
                <a:latin typeface="Segoe UI Light"/>
                <a:ea typeface="ＭＳ Ｐゴシック" charset="0"/>
              </a:rPr>
              <a:t> </a:t>
            </a:r>
          </a:p>
          <a:p>
            <a:pPr>
              <a:lnSpc>
                <a:spcPct val="90000"/>
              </a:lnSpc>
              <a:spcBef>
                <a:spcPts val="1800"/>
              </a:spcBef>
              <a:spcAft>
                <a:spcPts val="0"/>
              </a:spcAft>
            </a:pPr>
            <a:r>
              <a:rPr lang="en-US" sz="2800" dirty="0">
                <a:gradFill>
                  <a:gsLst>
                    <a:gs pos="0">
                      <a:schemeClr val="bg1"/>
                    </a:gs>
                    <a:gs pos="100000">
                      <a:schemeClr val="bg1"/>
                    </a:gs>
                  </a:gsLst>
                  <a:lin ang="5400000" scaled="1"/>
                </a:gradFill>
                <a:latin typeface="Segoe UI Light"/>
                <a:ea typeface="ＭＳ Ｐゴシック" charset="0"/>
              </a:rPr>
              <a:t>El major </a:t>
            </a:r>
            <a:r>
              <a:rPr lang="en-US" sz="2800" dirty="0" err="1">
                <a:gradFill>
                  <a:gsLst>
                    <a:gs pos="0">
                      <a:schemeClr val="bg1"/>
                    </a:gs>
                    <a:gs pos="100000">
                      <a:schemeClr val="bg1"/>
                    </a:gs>
                  </a:gsLst>
                  <a:lin ang="5400000" scaled="1"/>
                </a:gradFill>
                <a:latin typeface="Segoe UI Light"/>
                <a:ea typeface="ＭＳ Ｐゴシック" charset="0"/>
              </a:rPr>
              <a:t>diseñador</a:t>
            </a:r>
            <a:r>
              <a:rPr lang="en-US" sz="2800" dirty="0">
                <a:gradFill>
                  <a:gsLst>
                    <a:gs pos="0">
                      <a:schemeClr val="bg1"/>
                    </a:gs>
                    <a:gs pos="100000">
                      <a:schemeClr val="bg1"/>
                    </a:gs>
                  </a:gsLst>
                  <a:lin ang="5400000" scaled="1"/>
                </a:gradFill>
                <a:latin typeface="Segoe UI Light"/>
                <a:ea typeface="ＭＳ Ｐゴシック" charset="0"/>
              </a:rPr>
              <a:t> de Android </a:t>
            </a:r>
            <a:r>
              <a:rPr lang="en-US" sz="2800" dirty="0" err="1">
                <a:gradFill>
                  <a:gsLst>
                    <a:gs pos="0">
                      <a:schemeClr val="bg1"/>
                    </a:gs>
                    <a:gs pos="100000">
                      <a:schemeClr val="bg1"/>
                    </a:gs>
                  </a:gsLst>
                  <a:lin ang="5400000" scaled="1"/>
                </a:gradFill>
                <a:latin typeface="Segoe UI Light"/>
                <a:ea typeface="ＭＳ Ｐゴシック" charset="0"/>
              </a:rPr>
              <a:t>disponible</a:t>
            </a:r>
            <a:r>
              <a:rPr lang="en-US" sz="2800" dirty="0">
                <a:gradFill>
                  <a:gsLst>
                    <a:gs pos="0">
                      <a:schemeClr val="bg1"/>
                    </a:gs>
                    <a:gs pos="100000">
                      <a:schemeClr val="bg1"/>
                    </a:gs>
                  </a:gsLst>
                  <a:lin ang="5400000" scaled="1"/>
                </a:gradFill>
                <a:latin typeface="Segoe UI Light"/>
                <a:ea typeface="ＭＳ Ｐゴシック" charset="0"/>
              </a:rPr>
              <a:t> en Visual Studio</a:t>
            </a:r>
          </a:p>
          <a:p>
            <a:pPr>
              <a:lnSpc>
                <a:spcPct val="90000"/>
              </a:lnSpc>
              <a:spcBef>
                <a:spcPts val="1800"/>
              </a:spcBef>
              <a:spcAft>
                <a:spcPts val="0"/>
              </a:spcAft>
            </a:pPr>
            <a:r>
              <a:rPr lang="en-US" sz="2800" dirty="0">
                <a:gradFill>
                  <a:gsLst>
                    <a:gs pos="0">
                      <a:schemeClr val="bg1"/>
                    </a:gs>
                    <a:gs pos="100000">
                      <a:schemeClr val="bg1"/>
                    </a:gs>
                  </a:gsLst>
                  <a:lin ang="5400000" scaled="1"/>
                </a:gradFill>
                <a:latin typeface="Segoe UI Light"/>
                <a:ea typeface="ＭＳ Ｐゴシック" charset="0"/>
              </a:rPr>
              <a:t>iOS </a:t>
            </a:r>
            <a:r>
              <a:rPr lang="en-US" sz="2800" dirty="0" err="1">
                <a:gradFill>
                  <a:gsLst>
                    <a:gs pos="0">
                      <a:schemeClr val="bg1"/>
                    </a:gs>
                    <a:gs pos="100000">
                      <a:schemeClr val="bg1"/>
                    </a:gs>
                  </a:gsLst>
                  <a:lin ang="5400000" scaled="1"/>
                </a:gradFill>
                <a:latin typeface="Segoe UI Light"/>
                <a:ea typeface="ＭＳ Ｐゴシック" charset="0"/>
              </a:rPr>
              <a:t>ya</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disponible</a:t>
            </a:r>
            <a:r>
              <a:rPr lang="en-US" sz="2800" dirty="0">
                <a:gradFill>
                  <a:gsLst>
                    <a:gs pos="0">
                      <a:schemeClr val="bg1"/>
                    </a:gs>
                    <a:gs pos="100000">
                      <a:schemeClr val="bg1"/>
                    </a:gs>
                  </a:gsLst>
                  <a:lin ang="5400000" scaled="1"/>
                </a:gradFill>
                <a:latin typeface="Segoe UI Light"/>
                <a:ea typeface="ＭＳ Ｐゴシック" charset="0"/>
              </a:rPr>
              <a:t> en Visual Studio</a:t>
            </a: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err="1"/>
              <a:t>Diseño</a:t>
            </a:r>
            <a:r>
              <a:rPr lang="en-US" dirty="0"/>
              <a:t> de UI en Visual Studio</a:t>
            </a:r>
          </a:p>
        </p:txBody>
      </p:sp>
      <p:pic>
        <p:nvPicPr>
          <p:cNvPr id="12" name="Picture 11"/>
          <p:cNvPicPr>
            <a:picLocks noChangeAspect="1"/>
          </p:cNvPicPr>
          <p:nvPr/>
        </p:nvPicPr>
        <p:blipFill>
          <a:blip r:embed="rId3"/>
          <a:stretch>
            <a:fillRect/>
          </a:stretch>
        </p:blipFill>
        <p:spPr>
          <a:xfrm>
            <a:off x="5796555" y="1588935"/>
            <a:ext cx="6452173" cy="3816655"/>
          </a:xfrm>
          <a:prstGeom prst="rect">
            <a:avLst/>
          </a:prstGeom>
        </p:spPr>
      </p:pic>
    </p:spTree>
    <p:extLst>
      <p:ext uri="{BB962C8B-B14F-4D97-AF65-F5344CB8AC3E}">
        <p14:creationId xmlns:p14="http://schemas.microsoft.com/office/powerpoint/2010/main" val="141529078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0"/>
            <a:ext cx="6091881" cy="6994525"/>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429768" tIns="2103120" rIns="182880" bIns="146304" numCol="1" rtlCol="0" anchor="t" anchorCtr="0" compatLnSpc="1">
            <a:prstTxWarp prst="textNoShape">
              <a:avLst/>
            </a:prstTxWarp>
          </a:bodyPr>
          <a:lstStyle/>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Depuración</a:t>
            </a:r>
            <a:r>
              <a:rPr lang="en-US" sz="2800" dirty="0">
                <a:gradFill>
                  <a:gsLst>
                    <a:gs pos="0">
                      <a:schemeClr val="bg1"/>
                    </a:gs>
                    <a:gs pos="100000">
                      <a:schemeClr val="bg1"/>
                    </a:gs>
                  </a:gsLst>
                  <a:lin ang="5400000" scaled="1"/>
                </a:gradFill>
                <a:latin typeface="Segoe UI Light"/>
                <a:ea typeface="ＭＳ Ｐゴシック" charset="0"/>
              </a:rPr>
              <a:t> y </a:t>
            </a: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en un </a:t>
            </a:r>
            <a:r>
              <a:rPr lang="en-US" sz="2800" dirty="0" err="1">
                <a:gradFill>
                  <a:gsLst>
                    <a:gs pos="0">
                      <a:schemeClr val="bg1"/>
                    </a:gs>
                    <a:gs pos="100000">
                      <a:schemeClr val="bg1"/>
                    </a:gs>
                  </a:gsLst>
                  <a:lin ang="5400000" scaled="1"/>
                </a:gradFill>
                <a:latin typeface="Segoe UI Light"/>
                <a:ea typeface="ＭＳ Ｐゴシック" charset="0"/>
              </a:rPr>
              <a:t>entorno</a:t>
            </a:r>
            <a:r>
              <a:rPr lang="en-US" sz="2800" dirty="0">
                <a:gradFill>
                  <a:gsLst>
                    <a:gs pos="0">
                      <a:schemeClr val="bg1"/>
                    </a:gs>
                    <a:gs pos="100000">
                      <a:schemeClr val="bg1"/>
                    </a:gs>
                  </a:gsLst>
                  <a:lin ang="5400000" scaled="1"/>
                </a:gradFill>
                <a:latin typeface="Segoe UI Light"/>
                <a:ea typeface="ＭＳ Ｐゴシック" charset="0"/>
              </a:rPr>
              <a:t> en la </a:t>
            </a:r>
            <a:r>
              <a:rPr lang="en-US" sz="2800" dirty="0" err="1">
                <a:gradFill>
                  <a:gsLst>
                    <a:gs pos="0">
                      <a:schemeClr val="bg1"/>
                    </a:gs>
                    <a:gs pos="100000">
                      <a:schemeClr val="bg1"/>
                    </a:gs>
                  </a:gsLst>
                  <a:lin ang="5400000" scaled="1"/>
                </a:gradFill>
                <a:latin typeface="Segoe UI Light"/>
                <a:ea typeface="ＭＳ Ｐゴシック" charset="0"/>
              </a:rPr>
              <a:t>nube</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Escenarios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para </a:t>
            </a:r>
            <a:r>
              <a:rPr lang="en-US" sz="2800" dirty="0" err="1">
                <a:gradFill>
                  <a:gsLst>
                    <a:gs pos="0">
                      <a:schemeClr val="bg1"/>
                    </a:gs>
                    <a:gs pos="100000">
                      <a:schemeClr val="bg1"/>
                    </a:gs>
                  </a:gsLst>
                  <a:lin ang="5400000" scaled="1"/>
                </a:gradFill>
                <a:latin typeface="Segoe UI Light"/>
                <a:ea typeface="ＭＳ Ｐゴシック" charset="0"/>
              </a:rPr>
              <a:t>todos</a:t>
            </a:r>
            <a:r>
              <a:rPr lang="en-US" sz="2800" dirty="0">
                <a:gradFill>
                  <a:gsLst>
                    <a:gs pos="0">
                      <a:schemeClr val="bg1"/>
                    </a:gs>
                    <a:gs pos="100000">
                      <a:schemeClr val="bg1"/>
                    </a:gs>
                  </a:gsLst>
                  <a:lin ang="5400000" scaled="1"/>
                </a:gradFill>
                <a:latin typeface="Segoe UI Light"/>
                <a:ea typeface="ＭＳ Ｐゴシック" charset="0"/>
              </a:rPr>
              <a:t> los </a:t>
            </a:r>
            <a:r>
              <a:rPr lang="en-US" sz="2800" dirty="0" err="1">
                <a:gradFill>
                  <a:gsLst>
                    <a:gs pos="0">
                      <a:schemeClr val="bg1"/>
                    </a:gs>
                    <a:gs pos="100000">
                      <a:schemeClr val="bg1"/>
                    </a:gs>
                  </a:gsLst>
                  <a:lin ang="5400000" scaled="1"/>
                </a:gradFill>
                <a:latin typeface="Segoe UI Light"/>
                <a:ea typeface="ＭＳ Ｐゴシック" charset="0"/>
              </a:rPr>
              <a:t>escenarios</a:t>
            </a:r>
            <a:r>
              <a:rPr lang="en-US" sz="2800" dirty="0">
                <a:gradFill>
                  <a:gsLst>
                    <a:gs pos="0">
                      <a:schemeClr val="bg1"/>
                    </a:gs>
                    <a:gs pos="100000">
                      <a:schemeClr val="bg1"/>
                    </a:gs>
                  </a:gsLst>
                  <a:lin ang="5400000" scaled="1"/>
                </a:gradFill>
                <a:latin typeface="Segoe UI Light"/>
                <a:ea typeface="ＭＳ Ｐゴシック" charset="0"/>
              </a:rPr>
              <a:t> de Android y iOS</a:t>
            </a: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unitarias</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Monitoreo</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rendimiento</a:t>
            </a:r>
            <a:endParaRPr lang="en-US" sz="2800" dirty="0">
              <a:gradFill>
                <a:gsLst>
                  <a:gs pos="0">
                    <a:schemeClr val="bg1"/>
                  </a:gs>
                  <a:gs pos="100000">
                    <a:schemeClr val="bg1"/>
                  </a:gs>
                </a:gsLst>
                <a:lin ang="5400000" scaled="1"/>
              </a:gradFill>
              <a:latin typeface="Segoe UI Light"/>
              <a:ea typeface="ＭＳ Ｐゴシック" charset="0"/>
            </a:endParaRPr>
          </a:p>
          <a:p>
            <a:pPr>
              <a:lnSpc>
                <a:spcPct val="90000"/>
              </a:lnSpc>
              <a:spcBef>
                <a:spcPts val="1800"/>
              </a:spcBef>
              <a:spcAft>
                <a:spcPts val="0"/>
              </a:spcAft>
            </a:pPr>
            <a:r>
              <a:rPr lang="en-US" sz="2800" dirty="0" err="1">
                <a:gradFill>
                  <a:gsLst>
                    <a:gs pos="0">
                      <a:schemeClr val="bg1"/>
                    </a:gs>
                    <a:gs pos="100000">
                      <a:schemeClr val="bg1"/>
                    </a:gs>
                  </a:gsLst>
                  <a:lin ang="5400000" scaled="1"/>
                </a:gradFill>
                <a:latin typeface="Segoe UI Light"/>
                <a:ea typeface="ＭＳ Ｐゴシック" charset="0"/>
              </a:rPr>
              <a:t>Resultados</a:t>
            </a:r>
            <a:r>
              <a:rPr lang="en-US" sz="2800" dirty="0">
                <a:gradFill>
                  <a:gsLst>
                    <a:gs pos="0">
                      <a:schemeClr val="bg1"/>
                    </a:gs>
                    <a:gs pos="100000">
                      <a:schemeClr val="bg1"/>
                    </a:gs>
                  </a:gsLst>
                  <a:lin ang="5400000" scaled="1"/>
                </a:gradFill>
                <a:latin typeface="Segoe UI Light"/>
                <a:ea typeface="ＭＳ Ｐゴシック" charset="0"/>
              </a:rPr>
              <a:t> de </a:t>
            </a:r>
            <a:r>
              <a:rPr lang="en-US" sz="2800" dirty="0" err="1">
                <a:gradFill>
                  <a:gsLst>
                    <a:gs pos="0">
                      <a:schemeClr val="bg1"/>
                    </a:gs>
                    <a:gs pos="100000">
                      <a:schemeClr val="bg1"/>
                    </a:gs>
                  </a:gsLst>
                  <a:lin ang="5400000" scaled="1"/>
                </a:gradFill>
                <a:latin typeface="Segoe UI Light"/>
                <a:ea typeface="ＭＳ Ｐゴシック" charset="0"/>
              </a:rPr>
              <a:t>pruebas</a:t>
            </a:r>
            <a:r>
              <a:rPr lang="en-US" sz="2800" dirty="0">
                <a:gradFill>
                  <a:gsLst>
                    <a:gs pos="0">
                      <a:schemeClr val="bg1"/>
                    </a:gs>
                    <a:gs pos="100000">
                      <a:schemeClr val="bg1"/>
                    </a:gs>
                  </a:gsLst>
                  <a:lin ang="5400000" scaled="1"/>
                </a:gradFill>
                <a:latin typeface="Segoe UI Light"/>
                <a:ea typeface="ＭＳ Ｐゴシック" charset="0"/>
              </a:rPr>
              <a:t> </a:t>
            </a:r>
            <a:r>
              <a:rPr lang="en-US" sz="2800" dirty="0" err="1">
                <a:gradFill>
                  <a:gsLst>
                    <a:gs pos="0">
                      <a:schemeClr val="bg1"/>
                    </a:gs>
                    <a:gs pos="100000">
                      <a:schemeClr val="bg1"/>
                    </a:gs>
                  </a:gsLst>
                  <a:lin ang="5400000" scaled="1"/>
                </a:gradFill>
                <a:latin typeface="Segoe UI Light"/>
                <a:ea typeface="ＭＳ Ｐゴシック" charset="0"/>
              </a:rPr>
              <a:t>visuales</a:t>
            </a:r>
            <a:endParaRPr lang="en-US" sz="2800" dirty="0">
              <a:gradFill>
                <a:gsLst>
                  <a:gs pos="0">
                    <a:schemeClr val="bg1"/>
                  </a:gs>
                  <a:gs pos="100000">
                    <a:schemeClr val="bg1"/>
                  </a:gs>
                </a:gsLst>
                <a:lin ang="5400000" scaled="1"/>
              </a:gradFill>
              <a:latin typeface="Segoe UI Light"/>
              <a:ea typeface="ＭＳ Ｐゴシック" charset="0"/>
            </a:endParaRPr>
          </a:p>
        </p:txBody>
      </p:sp>
      <p:sp>
        <p:nvSpPr>
          <p:cNvPr id="7" name="Title 1"/>
          <p:cNvSpPr txBox="1">
            <a:spLocks/>
          </p:cNvSpPr>
          <p:nvPr/>
        </p:nvSpPr>
        <p:spPr>
          <a:xfrm>
            <a:off x="274642" y="295277"/>
            <a:ext cx="6162734" cy="917575"/>
          </a:xfrm>
          <a:prstGeom prst="rect">
            <a:avLst/>
          </a:prstGeom>
        </p:spPr>
        <p:txBody>
          <a:bodyPr vert="horz" wrap="square" lIns="146260" tIns="91413" rIns="146260" bIns="91413" rtlCol="0" anchor="t">
            <a:noAutofit/>
          </a:bodyPr>
          <a:lstStyle>
            <a:defPPr>
              <a:defRPr lang="en-US"/>
            </a:defPPr>
            <a:lvl1pPr defTabSz="932468" eaLnBrk="1" fontAlgn="auto" latinLnBrk="0" hangingPunct="1">
              <a:lnSpc>
                <a:spcPct val="90000"/>
              </a:lnSpc>
              <a:spcAft>
                <a:spcPts val="0"/>
              </a:spcAft>
              <a:buNone/>
              <a:defRPr sz="5400" b="0" cap="none" spc="-102" baseline="0">
                <a:ln w="3175">
                  <a:noFill/>
                </a:ln>
                <a:gradFill>
                  <a:gsLst>
                    <a:gs pos="100000">
                      <a:schemeClr val="bg1"/>
                    </a:gs>
                    <a:gs pos="0">
                      <a:schemeClr val="bg1"/>
                    </a:gs>
                  </a:gsLst>
                  <a:lin ang="5400000" scaled="0"/>
                </a:gradFill>
                <a:effectLst/>
                <a:latin typeface="+mj-lt"/>
                <a:ea typeface="+mn-ea"/>
                <a:cs typeface="Segoe UI" pitchFamily="34" charset="0"/>
              </a:defRPr>
            </a:lvl1pPr>
          </a:lstStyle>
          <a:p>
            <a:r>
              <a:rPr lang="en-US" dirty="0"/>
              <a:t>Xamarin test cloud</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3233" y="1508129"/>
            <a:ext cx="6353059" cy="3959868"/>
          </a:xfrm>
          <a:prstGeom prst="rect">
            <a:avLst/>
          </a:prstGeom>
        </p:spPr>
      </p:pic>
    </p:spTree>
    <p:extLst>
      <p:ext uri="{BB962C8B-B14F-4D97-AF65-F5344CB8AC3E}">
        <p14:creationId xmlns:p14="http://schemas.microsoft.com/office/powerpoint/2010/main" val="3711299152"/>
      </p:ext>
    </p:extLst>
  </p:cSld>
  <p:clrMapOvr>
    <a:masterClrMapping/>
  </p:clrMapOvr>
  <p:transition>
    <p:fade/>
  </p:transition>
</p:sld>
</file>

<file path=ppt/theme/theme1.xml><?xml version="1.0" encoding="utf-8"?>
<a:theme xmlns:a="http://schemas.openxmlformats.org/drawingml/2006/main" name="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2.xml><?xml version="1.0" encoding="utf-8"?>
<a:theme xmlns:a="http://schemas.openxmlformats.org/drawingml/2006/main" name="1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3.xml><?xml version="1.0" encoding="utf-8"?>
<a:theme xmlns:a="http://schemas.openxmlformats.org/drawingml/2006/main" name="2_MSVID_White_16x9_2012-08-18">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theme>
</file>

<file path=ppt/theme/theme4.xml><?xml version="1.0" encoding="utf-8"?>
<a:theme xmlns:a="http://schemas.openxmlformats.org/drawingml/2006/main" name="Visual Studio Online">
  <a:themeElements>
    <a:clrScheme name="Custom 9">
      <a:dk1>
        <a:srgbClr val="000000"/>
      </a:dk1>
      <a:lt1>
        <a:srgbClr val="FFFFFF"/>
      </a:lt1>
      <a:dk2>
        <a:srgbClr val="3F3F3F"/>
      </a:dk2>
      <a:lt2>
        <a:srgbClr val="F2F2F2"/>
      </a:lt2>
      <a:accent1>
        <a:srgbClr val="442359"/>
      </a:accent1>
      <a:accent2>
        <a:srgbClr val="68217A"/>
      </a:accent2>
      <a:accent3>
        <a:srgbClr val="55C5E9"/>
      </a:accent3>
      <a:accent4>
        <a:srgbClr val="0072C6"/>
      </a:accent4>
      <a:accent5>
        <a:srgbClr val="7FBA00"/>
      </a:accent5>
      <a:accent6>
        <a:srgbClr val="BAD80A"/>
      </a:accent6>
      <a:hlink>
        <a:srgbClr val="00188F"/>
      </a:hlink>
      <a:folHlink>
        <a:srgbClr val="00188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nSpc>
            <a:spcPct val="90000"/>
          </a:lnSpc>
          <a:defRPr sz="2400" dirty="0"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Visual Studio Online" id="{830644F3-EFED-46CA-BE52-6434C767C861}" vid="{B4A95B0F-F29A-4C47-9E4C-F110670363A1}"/>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1DA176D563C44B9C5097277441DA44" ma:contentTypeVersion="1" ma:contentTypeDescription="Create a new document." ma:contentTypeScope="" ma:versionID="c431457f0c39174133918a3a7c47cb20">
  <xsd:schema xmlns:xsd="http://www.w3.org/2001/XMLSchema" xmlns:xs="http://www.w3.org/2001/XMLSchema" xmlns:p="http://schemas.microsoft.com/office/2006/metadata/properties" xmlns:ns2="b965eab4-4279-49b6-8fe7-c06b33373a8f" targetNamespace="http://schemas.microsoft.com/office/2006/metadata/properties" ma:root="true" ma:fieldsID="f8d91ead050c906ee7b648605c164aa9" ns2:_="">
    <xsd:import namespace="b965eab4-4279-49b6-8fe7-c06b33373a8f"/>
    <xsd:element name="properties">
      <xsd:complexType>
        <xsd:sequence>
          <xsd:element name="documentManagement">
            <xsd:complexType>
              <xsd:all>
                <xsd:element ref="ns2: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65eab4-4279-49b6-8fe7-c06b33373a8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haredWithUsers xmlns="b965eab4-4279-49b6-8fe7-c06b33373a8f">
      <UserInfo>
        <DisplayName>Maude Hejna (Cadence Corporation)</DisplayName>
        <AccountId>71</AccountId>
        <AccountType/>
      </UserInfo>
    </SharedWithUser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A104EDB-453B-457E-8537-77F2681430D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65eab4-4279-49b6-8fe7-c06b33373a8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90F116-B58F-4255-B05B-DA3808E0E5C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purl.org/dc/terms/"/>
    <ds:schemaRef ds:uri="b965eab4-4279-49b6-8fe7-c06b33373a8f"/>
    <ds:schemaRef ds:uri="http://www.w3.org/XML/1998/namespace"/>
  </ds:schemaRefs>
</ds:datastoreItem>
</file>

<file path=customXml/itemProps3.xml><?xml version="1.0" encoding="utf-8"?>
<ds:datastoreItem xmlns:ds="http://schemas.openxmlformats.org/officeDocument/2006/customXml" ds:itemID="{758FDAC0-319D-4A54-8D8E-1D42CB1F80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VS_CCT_PPTTemplate_16x9_F</Template>
  <TotalTime>8257</TotalTime>
  <Words>895</Words>
  <Application>Microsoft Office PowerPoint</Application>
  <PresentationFormat>Custom</PresentationFormat>
  <Paragraphs>110</Paragraphs>
  <Slides>13</Slides>
  <Notes>10</Notes>
  <HiddenSlides>0</HiddenSlides>
  <MMClips>0</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13</vt:i4>
      </vt:variant>
    </vt:vector>
  </HeadingPairs>
  <TitlesOfParts>
    <vt:vector size="26" baseType="lpstr">
      <vt:lpstr>ＭＳ Ｐゴシック</vt:lpstr>
      <vt:lpstr>Arial</vt:lpstr>
      <vt:lpstr>Consolas</vt:lpstr>
      <vt:lpstr>Segoe Pro Light</vt:lpstr>
      <vt:lpstr>Segoe UI</vt:lpstr>
      <vt:lpstr>Segoe UI Light</vt:lpstr>
      <vt:lpstr>Segoe UI Semilight</vt:lpstr>
      <vt:lpstr>Source Sans Pro</vt:lpstr>
      <vt:lpstr>Wingdings</vt:lpstr>
      <vt:lpstr>MSVID_White_16x9_2012-08-18</vt:lpstr>
      <vt:lpstr>1_MSVID_White_16x9_2012-08-18</vt:lpstr>
      <vt:lpstr>2_MSVID_White_16x9_2012-08-18</vt:lpstr>
      <vt:lpstr>Visual Studio Online</vt:lpstr>
      <vt:lpstr>Aplicaciones con  Xamarin </vt:lpstr>
      <vt:lpstr>PowerPoint Presentation</vt:lpstr>
      <vt:lpstr>Las plataformas más relevantes</vt:lpstr>
      <vt:lpstr>PowerPoint Presentation</vt:lpstr>
      <vt:lpstr>Todo lo que puedes hacer con Objective-C y Java puede ser hecho con C#</vt:lpstr>
      <vt:lpstr>La visión “.NET y dispositivos”</vt:lpstr>
      <vt:lpstr>¿Qué es Xamarin?</vt:lpstr>
      <vt:lpstr>PowerPoint Presentation</vt:lpstr>
      <vt:lpstr>PowerPoint Presentation</vt:lpstr>
      <vt:lpstr>Compilación nativa, rendimiento nativo</vt:lpstr>
      <vt:lpstr>Más reutilización de código </vt:lpstr>
      <vt:lpstr>Xamarin Demo</vt:lpstr>
      <vt:lpstr>!Muchas gracias!</vt:lpstr>
    </vt:vector>
  </TitlesOfParts>
  <Manager>Ron Sasaki</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Transforming software development in a world of devices and services</dc:title>
  <dc:subject>Visual Studio</dc:subject>
  <dc:creator>S. Somasegar</dc:creator>
  <cp:keywords>Visual Studio</cp:keywords>
  <dc:description>Template: Maryfj_x000d_
Formatting: Maryfj, Sakuu_x000d_
Audience Type: Internal</dc:description>
  <cp:lastModifiedBy>Amin Espinoza de los Monteros</cp:lastModifiedBy>
  <cp:revision>319</cp:revision>
  <cp:lastPrinted>2013-11-05T18:55:20Z</cp:lastPrinted>
  <dcterms:created xsi:type="dcterms:W3CDTF">2013-10-25T18:45:52Z</dcterms:created>
  <dcterms:modified xsi:type="dcterms:W3CDTF">2017-02-03T15:23:58Z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0x010100831DA176D563C44B9C5097277441DA44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